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4"/>
  </p:sldMasterIdLst>
  <p:notesMasterIdLst>
    <p:notesMasterId r:id="rId13"/>
  </p:notesMasterIdLst>
  <p:sldIdLst>
    <p:sldId id="256" r:id="rId5"/>
    <p:sldId id="257" r:id="rId6"/>
    <p:sldId id="285" r:id="rId7"/>
    <p:sldId id="287" r:id="rId8"/>
    <p:sldId id="284" r:id="rId9"/>
    <p:sldId id="283" r:id="rId10"/>
    <p:sldId id="286" r:id="rId11"/>
    <p:sldId id="278" r:id="rId12"/>
  </p:sldIdLst>
  <p:sldSz cx="9906000" cy="6858000" type="A4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neihaea Murphy" initials="HM" lastIdx="20" clrIdx="0">
    <p:extLst/>
  </p:cmAuthor>
  <p:cmAuthor id="2" name="Beth Dixon" initials="BD" lastIdx="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1100"/>
    <a:srgbClr val="008F00"/>
    <a:srgbClr val="009051"/>
    <a:srgbClr val="4E8F00"/>
    <a:srgbClr val="FFC000"/>
    <a:srgbClr val="0054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" v="1" dt="2019-03-24T21:11:18.188"/>
  </p1510:revLst>
</p1510:revInfo>
</file>

<file path=ppt/tableStyles.xml><?xml version="1.0" encoding="utf-8"?>
<a:tblStyleLst xmlns:a="http://schemas.openxmlformats.org/drawingml/2006/main" def="{CEBA8D64-0784-45D4-945F-472C040467B9}">
  <a:tblStyle styleId="{CEBA8D64-0784-45D4-945F-472C040467B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31"/>
    <p:restoredTop sz="58813"/>
  </p:normalViewPr>
  <p:slideViewPr>
    <p:cSldViewPr snapToGrid="0" snapToObjects="1">
      <p:cViewPr varScale="1">
        <p:scale>
          <a:sx n="55" d="100"/>
          <a:sy n="55" d="100"/>
        </p:scale>
        <p:origin x="25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9" Type="http://schemas.microsoft.com/office/2016/11/relationships/changesInfo" Target="changesInfos/changesInfo1.xml"/><Relationship Id="rId20" Type="http://schemas.microsoft.com/office/2015/10/relationships/revisionInfo" Target="revisionInfo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notesMaster" Target="notesMasters/notesMaster1.xml"/><Relationship Id="rId14" Type="http://schemas.openxmlformats.org/officeDocument/2006/relationships/commentAuthors" Target="commentAuthors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th Dixon" userId="72959721-4e59-40f8-9c65-3f53f3df10b5" providerId="ADAL" clId="{7451C2FC-02B2-CA45-BAFB-EC46BA5E5044}"/>
    <pc:docChg chg="undo custSel modSld">
      <pc:chgData name="Beth Dixon" userId="72959721-4e59-40f8-9c65-3f53f3df10b5" providerId="ADAL" clId="{7451C2FC-02B2-CA45-BAFB-EC46BA5E5044}" dt="2019-03-24T21:13:39.643" v="5948" actId="1592"/>
      <pc:docMkLst>
        <pc:docMk/>
      </pc:docMkLst>
      <pc:sldChg chg="delCm modNotesTx">
        <pc:chgData name="Beth Dixon" userId="72959721-4e59-40f8-9c65-3f53f3df10b5" providerId="ADAL" clId="{7451C2FC-02B2-CA45-BAFB-EC46BA5E5044}" dt="2019-03-17T20:56:04.145" v="1662" actId="20577"/>
        <pc:sldMkLst>
          <pc:docMk/>
          <pc:sldMk cId="0" sldId="257"/>
        </pc:sldMkLst>
      </pc:sldChg>
      <pc:sldChg chg="addSp delSp modSp delCm modNotesTx">
        <pc:chgData name="Beth Dixon" userId="72959721-4e59-40f8-9c65-3f53f3df10b5" providerId="ADAL" clId="{7451C2FC-02B2-CA45-BAFB-EC46BA5E5044}" dt="2019-03-24T21:13:39.643" v="5948" actId="1592"/>
        <pc:sldMkLst>
          <pc:docMk/>
          <pc:sldMk cId="2185073211" sldId="283"/>
        </pc:sldMkLst>
        <pc:spChg chg="mod">
          <ac:chgData name="Beth Dixon" userId="72959721-4e59-40f8-9c65-3f53f3df10b5" providerId="ADAL" clId="{7451C2FC-02B2-CA45-BAFB-EC46BA5E5044}" dt="2019-03-17T23:46:28.433" v="5103" actId="20577"/>
          <ac:spMkLst>
            <pc:docMk/>
            <pc:sldMk cId="2185073211" sldId="283"/>
            <ac:spMk id="3" creationId="{78BB206C-75EC-B74A-8A40-C1DC9A9F74A4}"/>
          </ac:spMkLst>
        </pc:spChg>
        <pc:spChg chg="del mod">
          <ac:chgData name="Beth Dixon" userId="72959721-4e59-40f8-9c65-3f53f3df10b5" providerId="ADAL" clId="{7451C2FC-02B2-CA45-BAFB-EC46BA5E5044}" dt="2019-03-17T22:48:32.108" v="3918" actId="478"/>
          <ac:spMkLst>
            <pc:docMk/>
            <pc:sldMk cId="2185073211" sldId="283"/>
            <ac:spMk id="6" creationId="{E421EDC2-834F-3C47-8D99-24D76EE20C3C}"/>
          </ac:spMkLst>
        </pc:spChg>
        <pc:spChg chg="del">
          <ac:chgData name="Beth Dixon" userId="72959721-4e59-40f8-9c65-3f53f3df10b5" providerId="ADAL" clId="{7451C2FC-02B2-CA45-BAFB-EC46BA5E5044}" dt="2019-03-17T23:20:06.569" v="4393" actId="478"/>
          <ac:spMkLst>
            <pc:docMk/>
            <pc:sldMk cId="2185073211" sldId="283"/>
            <ac:spMk id="177" creationId="{00000000-0000-0000-0000-000000000000}"/>
          </ac:spMkLst>
        </pc:spChg>
        <pc:spChg chg="mod">
          <ac:chgData name="Beth Dixon" userId="72959721-4e59-40f8-9c65-3f53f3df10b5" providerId="ADAL" clId="{7451C2FC-02B2-CA45-BAFB-EC46BA5E5044}" dt="2019-03-18T00:02:26.562" v="5617" actId="2085"/>
          <ac:spMkLst>
            <pc:docMk/>
            <pc:sldMk cId="2185073211" sldId="283"/>
            <ac:spMk id="179" creationId="{00000000-0000-0000-0000-000000000000}"/>
          </ac:spMkLst>
        </pc:spChg>
        <pc:picChg chg="add mod">
          <ac:chgData name="Beth Dixon" userId="72959721-4e59-40f8-9c65-3f53f3df10b5" providerId="ADAL" clId="{7451C2FC-02B2-CA45-BAFB-EC46BA5E5044}" dt="2019-03-17T22:50:17.993" v="3927" actId="14100"/>
          <ac:picMkLst>
            <pc:docMk/>
            <pc:sldMk cId="2185073211" sldId="283"/>
            <ac:picMk id="4" creationId="{76B8F029-8B4F-814F-A9EE-D2D7E3578624}"/>
          </ac:picMkLst>
        </pc:picChg>
      </pc:sldChg>
      <pc:sldChg chg="delSp modSp delCm modNotesTx">
        <pc:chgData name="Beth Dixon" userId="72959721-4e59-40f8-9c65-3f53f3df10b5" providerId="ADAL" clId="{7451C2FC-02B2-CA45-BAFB-EC46BA5E5044}" dt="2019-03-24T21:10:14.082" v="5820" actId="20577"/>
        <pc:sldMkLst>
          <pc:docMk/>
          <pc:sldMk cId="3597071757" sldId="284"/>
        </pc:sldMkLst>
        <pc:spChg chg="del mod">
          <ac:chgData name="Beth Dixon" userId="72959721-4e59-40f8-9c65-3f53f3df10b5" providerId="ADAL" clId="{7451C2FC-02B2-CA45-BAFB-EC46BA5E5044}" dt="2019-03-17T22:27:23.921" v="3336"/>
          <ac:spMkLst>
            <pc:docMk/>
            <pc:sldMk cId="3597071757" sldId="284"/>
            <ac:spMk id="5" creationId="{316E714F-24C6-8048-907E-7927B90E0957}"/>
          </ac:spMkLst>
        </pc:spChg>
        <pc:spChg chg="mod">
          <ac:chgData name="Beth Dixon" userId="72959721-4e59-40f8-9c65-3f53f3df10b5" providerId="ADAL" clId="{7451C2FC-02B2-CA45-BAFB-EC46BA5E5044}" dt="2019-03-17T22:46:03.523" v="3883" actId="1076"/>
          <ac:spMkLst>
            <pc:docMk/>
            <pc:sldMk cId="3597071757" sldId="284"/>
            <ac:spMk id="177" creationId="{00000000-0000-0000-0000-000000000000}"/>
          </ac:spMkLst>
        </pc:spChg>
        <pc:spChg chg="mod">
          <ac:chgData name="Beth Dixon" userId="72959721-4e59-40f8-9c65-3f53f3df10b5" providerId="ADAL" clId="{7451C2FC-02B2-CA45-BAFB-EC46BA5E5044}" dt="2019-03-17T22:46:07.992" v="3884" actId="1076"/>
          <ac:spMkLst>
            <pc:docMk/>
            <pc:sldMk cId="3597071757" sldId="284"/>
            <ac:spMk id="179" creationId="{00000000-0000-0000-0000-000000000000}"/>
          </ac:spMkLst>
        </pc:spChg>
      </pc:sldChg>
      <pc:sldChg chg="modNotesTx">
        <pc:chgData name="Beth Dixon" userId="72959721-4e59-40f8-9c65-3f53f3df10b5" providerId="ADAL" clId="{7451C2FC-02B2-CA45-BAFB-EC46BA5E5044}" dt="2019-03-24T21:09:46.810" v="5803" actId="20577"/>
        <pc:sldMkLst>
          <pc:docMk/>
          <pc:sldMk cId="4017002690" sldId="285"/>
        </pc:sldMkLst>
      </pc:sldChg>
      <pc:sldChg chg="modSp">
        <pc:chgData name="Beth Dixon" userId="72959721-4e59-40f8-9c65-3f53f3df10b5" providerId="ADAL" clId="{7451C2FC-02B2-CA45-BAFB-EC46BA5E5044}" dt="2019-03-17T23:57:55.722" v="5616" actId="20577"/>
        <pc:sldMkLst>
          <pc:docMk/>
          <pc:sldMk cId="3966513814" sldId="286"/>
        </pc:sldMkLst>
        <pc:spChg chg="mod">
          <ac:chgData name="Beth Dixon" userId="72959721-4e59-40f8-9c65-3f53f3df10b5" providerId="ADAL" clId="{7451C2FC-02B2-CA45-BAFB-EC46BA5E5044}" dt="2019-03-17T23:57:55.722" v="5616" actId="20577"/>
          <ac:spMkLst>
            <pc:docMk/>
            <pc:sldMk cId="3966513814" sldId="286"/>
            <ac:spMk id="177" creationId="{00000000-0000-0000-0000-000000000000}"/>
          </ac:spMkLst>
        </pc:spChg>
      </pc:sldChg>
      <pc:sldChg chg="addSp delSp modSp delCm modNotesTx">
        <pc:chgData name="Beth Dixon" userId="72959721-4e59-40f8-9c65-3f53f3df10b5" providerId="ADAL" clId="{7451C2FC-02B2-CA45-BAFB-EC46BA5E5044}" dt="2019-03-19T02:50:08.040" v="5776" actId="207"/>
        <pc:sldMkLst>
          <pc:docMk/>
          <pc:sldMk cId="886229591" sldId="287"/>
        </pc:sldMkLst>
        <pc:spChg chg="add mod">
          <ac:chgData name="Beth Dixon" userId="72959721-4e59-40f8-9c65-3f53f3df10b5" providerId="ADAL" clId="{7451C2FC-02B2-CA45-BAFB-EC46BA5E5044}" dt="2019-03-17T23:16:41.002" v="4388" actId="20577"/>
          <ac:spMkLst>
            <pc:docMk/>
            <pc:sldMk cId="886229591" sldId="287"/>
            <ac:spMk id="2" creationId="{B91E56C3-B2DF-6D49-92FC-1D0F815DEFE6}"/>
          </ac:spMkLst>
        </pc:spChg>
        <pc:spChg chg="del mod">
          <ac:chgData name="Beth Dixon" userId="72959721-4e59-40f8-9c65-3f53f3df10b5" providerId="ADAL" clId="{7451C2FC-02B2-CA45-BAFB-EC46BA5E5044}" dt="2019-03-17T21:07:30.762" v="1744"/>
          <ac:spMkLst>
            <pc:docMk/>
            <pc:sldMk cId="886229591" sldId="287"/>
            <ac:spMk id="4" creationId="{08D095AB-ECD9-4BA7-8F99-42A681F8DB24}"/>
          </ac:spMkLst>
        </pc:spChg>
      </pc:sldChg>
    </pc:docChg>
  </pc:docChgLst>
  <pc:docChgLst>
    <pc:chgData name="Beth Dixon" userId="S::beth@haemata.co.nz::72959721-4e59-40f8-9c65-3f53f3df10b5" providerId="AD" clId="Web-{FF777787-FF39-48F4-8D74-792F3AF97A66}"/>
    <pc:docChg chg="modSld">
      <pc:chgData name="Beth Dixon" userId="S::beth@haemata.co.nz::72959721-4e59-40f8-9c65-3f53f3df10b5" providerId="AD" clId="Web-{FF777787-FF39-48F4-8D74-792F3AF97A66}" dt="2019-03-19T02:39:17.679" v="2"/>
      <pc:docMkLst>
        <pc:docMk/>
      </pc:docMkLst>
      <pc:sldChg chg="modNotes">
        <pc:chgData name="Beth Dixon" userId="S::beth@haemata.co.nz::72959721-4e59-40f8-9c65-3f53f3df10b5" providerId="AD" clId="Web-{FF777787-FF39-48F4-8D74-792F3AF97A66}" dt="2019-03-19T02:39:17.679" v="2"/>
        <pc:sldMkLst>
          <pc:docMk/>
          <pc:sldMk cId="0" sldId="257"/>
        </pc:sldMkLst>
      </pc:sldChg>
    </pc:docChg>
  </pc:docChgLst>
  <pc:docChgLst>
    <pc:chgData name="Beth Dixon" userId="S::beth@haemata.co.nz::72959721-4e59-40f8-9c65-3f53f3df10b5" providerId="AD" clId="Web-{ACC551D3-9DE5-4663-A7C6-35AC5716871C}"/>
    <pc:docChg chg="modSld">
      <pc:chgData name="Beth Dixon" userId="S::beth@haemata.co.nz::72959721-4e59-40f8-9c65-3f53f3df10b5" providerId="AD" clId="Web-{ACC551D3-9DE5-4663-A7C6-35AC5716871C}" dt="2019-03-18T02:43:29.116" v="1" actId="20577"/>
      <pc:docMkLst>
        <pc:docMk/>
      </pc:docMkLst>
      <pc:sldChg chg="modSp">
        <pc:chgData name="Beth Dixon" userId="S::beth@haemata.co.nz::72959721-4e59-40f8-9c65-3f53f3df10b5" providerId="AD" clId="Web-{ACC551D3-9DE5-4663-A7C6-35AC5716871C}" dt="2019-03-18T02:43:29.116" v="1" actId="20577"/>
        <pc:sldMkLst>
          <pc:docMk/>
          <pc:sldMk cId="3966513814" sldId="286"/>
        </pc:sldMkLst>
        <pc:spChg chg="mod">
          <ac:chgData name="Beth Dixon" userId="S::beth@haemata.co.nz::72959721-4e59-40f8-9c65-3f53f3df10b5" providerId="AD" clId="Web-{ACC551D3-9DE5-4663-A7C6-35AC5716871C}" dt="2019-03-18T02:43:29.116" v="1" actId="20577"/>
          <ac:spMkLst>
            <pc:docMk/>
            <pc:sldMk cId="3966513814" sldId="286"/>
            <ac:spMk id="177" creationId="{00000000-0000-0000-0000-000000000000}"/>
          </ac:spMkLst>
        </pc:spChg>
      </pc:sldChg>
    </pc:docChg>
  </pc:docChgLst>
  <pc:docChgLst>
    <pc:chgData name="Hineihaea Murphy" userId="db8edc42-c1fe-411b-a740-8fffc64a324f" providerId="ADAL" clId="{4444303E-EA51-40CE-B543-12F7DE15BEE4}"/>
    <pc:docChg chg="custSel modSld">
      <pc:chgData name="Hineihaea Murphy" userId="db8edc42-c1fe-411b-a740-8fffc64a324f" providerId="ADAL" clId="{4444303E-EA51-40CE-B543-12F7DE15BEE4}" dt="2019-03-14T05:19:28.551" v="204"/>
      <pc:docMkLst>
        <pc:docMk/>
      </pc:docMkLst>
      <pc:sldChg chg="addCm modCm modNotesTx">
        <pc:chgData name="Hineihaea Murphy" userId="db8edc42-c1fe-411b-a740-8fffc64a324f" providerId="ADAL" clId="{4444303E-EA51-40CE-B543-12F7DE15BEE4}" dt="2019-03-14T05:09:03.181" v="198"/>
        <pc:sldMkLst>
          <pc:docMk/>
          <pc:sldMk cId="0" sldId="257"/>
        </pc:sldMkLst>
      </pc:sldChg>
      <pc:sldChg chg="addCm modCm">
        <pc:chgData name="Hineihaea Murphy" userId="db8edc42-c1fe-411b-a740-8fffc64a324f" providerId="ADAL" clId="{4444303E-EA51-40CE-B543-12F7DE15BEE4}" dt="2019-03-14T05:19:28.551" v="204"/>
        <pc:sldMkLst>
          <pc:docMk/>
          <pc:sldMk cId="2185073211" sldId="283"/>
        </pc:sldMkLst>
      </pc:sldChg>
      <pc:sldChg chg="addCm modCm">
        <pc:chgData name="Hineihaea Murphy" userId="db8edc42-c1fe-411b-a740-8fffc64a324f" providerId="ADAL" clId="{4444303E-EA51-40CE-B543-12F7DE15BEE4}" dt="2019-03-14T05:17:09.127" v="202"/>
        <pc:sldMkLst>
          <pc:docMk/>
          <pc:sldMk cId="3597071757" sldId="284"/>
        </pc:sldMkLst>
      </pc:sldChg>
      <pc:sldChg chg="addCm modCm">
        <pc:chgData name="Hineihaea Murphy" userId="db8edc42-c1fe-411b-a740-8fffc64a324f" providerId="ADAL" clId="{4444303E-EA51-40CE-B543-12F7DE15BEE4}" dt="2019-03-14T05:16:17.869" v="200"/>
        <pc:sldMkLst>
          <pc:docMk/>
          <pc:sldMk cId="886229591" sldId="28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36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marR="0" lvl="1" indent="-317500" algn="l" rtl="0">
              <a:spcBef>
                <a:spcPts val="36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marR="0" lvl="2" indent="-317500" algn="l" rtl="0">
              <a:spcBef>
                <a:spcPts val="36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marR="0" lvl="3" indent="-317500" algn="l" rtl="0">
              <a:spcBef>
                <a:spcPts val="36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marR="0" lvl="4" indent="-317500" algn="l" rtl="0">
              <a:spcBef>
                <a:spcPts val="36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marR="0" lvl="5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marR="0" lvl="6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marR="0" lvl="7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marR="0" lvl="8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i-NZ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65907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nanga.co.nz/Te+256Aho+Matua.html" TargetMode="External"/><Relationship Id="rId4" Type="http://schemas.openxmlformats.org/officeDocument/2006/relationships/hyperlink" Target="NULL" TargetMode="External"/><Relationship Id="rId5" Type="http://schemas.openxmlformats.org/officeDocument/2006/relationships/hyperlink" Target="http://tmoa.tki.org.nz/content/download/3179/23214/version/2/file/Mana+Motuhake+Rubric+Reo+Pa%CC%84keha%CC%84+Position+2_P.pdf" TargetMode="External"/><Relationship Id="rId6" Type="http://schemas.openxmlformats.org/officeDocument/2006/relationships/hyperlink" Target="https://educationcouncil.org.nz/required/Tataiako.pdf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Relationship Id="rId3" Type="http://schemas.openxmlformats.org/officeDocument/2006/relationships/hyperlink" Target="http://www.runanga.co.nz/Te+256Aho+Matua.html" TargetMode="Externa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i-NZ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3836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r>
              <a:rPr lang="mi-NZ" sz="1000" b="1" dirty="0">
                <a:latin typeface="Calibri"/>
                <a:ea typeface="Calibri"/>
                <a:cs typeface="Calibri"/>
                <a:sym typeface="Calibri"/>
              </a:rPr>
              <a:t>Te Tiriti o Waitangi – Partnership</a:t>
            </a:r>
          </a:p>
          <a:p>
            <a:pPr marL="0" indent="0">
              <a:buNone/>
            </a:pPr>
            <a:r>
              <a:rPr lang="mi-NZ" sz="1000" dirty="0">
                <a:latin typeface="Calibri"/>
                <a:ea typeface="Calibri"/>
                <a:cs typeface="Calibri"/>
                <a:sym typeface="Calibri"/>
              </a:rPr>
              <a:t>Nau mai ki te whare kōrero o Ako Panuku – he whare e pūpuri ana i te wairua o Te Tiriti o Waitangi, ka mutu i te wairua hoki o Mahi Ngātahi. </a:t>
            </a:r>
            <a:endParaRPr lang="mi-NZ" sz="1000" dirty="0">
              <a:latin typeface="Calibri"/>
              <a:ea typeface="Calibri"/>
              <a:cs typeface="Calibri"/>
            </a:endParaRPr>
          </a:p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 lang="mi-NZ" sz="1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r>
              <a:rPr lang="mi-NZ" sz="1000" dirty="0">
                <a:latin typeface="Calibri"/>
                <a:ea typeface="Calibri"/>
                <a:cs typeface="Calibri"/>
                <a:sym typeface="Calibri"/>
              </a:rPr>
              <a:t>Ko te aronga nui o tēnei whakaaturanga ko te wānanga i te paerewa nei kia mārama katoa ngā kaiako ki te ngako o te kōrero – Te Tiriti o Waitangi – Mahi Ngātahi.</a:t>
            </a:r>
            <a:endParaRPr lang="mi-NZ" sz="1000" dirty="0">
              <a:latin typeface="Calibri"/>
              <a:ea typeface="Calibri"/>
              <a:cs typeface="Calibri"/>
            </a:endParaRPr>
          </a:p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 lang="mi-NZ" sz="1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r>
              <a:rPr lang="mi-NZ" sz="1000" dirty="0">
                <a:latin typeface="Calibri"/>
                <a:ea typeface="Calibri"/>
                <a:cs typeface="Calibri"/>
                <a:sym typeface="Calibri"/>
              </a:rPr>
              <a:t>Kia tirohia ngā paerewa katoa, haere ki: https://educationcouncil.org.nz/content/our-code-our-standards</a:t>
            </a:r>
            <a:endParaRPr lang="mi-NZ" sz="1000" dirty="0">
              <a:latin typeface="Calibri"/>
              <a:ea typeface="Calibri"/>
              <a:cs typeface="Calibri"/>
            </a:endParaRPr>
          </a:p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 lang="mi-NZ" sz="1000" dirty="0"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r>
              <a:rPr lang="mi-NZ" sz="1000" b="1" dirty="0">
                <a:latin typeface="Calibri"/>
                <a:ea typeface="Calibri"/>
                <a:cs typeface="Calibri"/>
                <a:sym typeface="Calibri"/>
              </a:rPr>
              <a:t>Hei whakamahi i te whakaaturanga nei: </a:t>
            </a:r>
            <a:endParaRPr lang="mi-NZ" sz="1000" b="1" dirty="0">
              <a:latin typeface="Calibri"/>
              <a:ea typeface="Calibri"/>
              <a:cs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/>
            </a:pPr>
            <a:endParaRPr lang="mi-NZ" sz="1000" b="0" dirty="0"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/>
            </a:pPr>
            <a:r>
              <a:rPr lang="mi-NZ" sz="1000" b="0" dirty="0">
                <a:latin typeface="Calibri"/>
                <a:ea typeface="Calibri"/>
                <a:cs typeface="Calibri"/>
                <a:sym typeface="Calibri"/>
              </a:rPr>
              <a:t>Āta whakaarohia te whakamahinga o te whakaaturanga nei kia whai hua ai ngā kaiako katoa.</a:t>
            </a:r>
            <a:endParaRPr lang="mi-NZ" sz="1000" b="0" dirty="0">
              <a:latin typeface="Calibri"/>
              <a:ea typeface="Calibri"/>
              <a:cs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/>
            </a:pPr>
            <a:endParaRPr lang="mi-NZ" sz="1000" b="0" dirty="0">
              <a:latin typeface="Calibri"/>
              <a:ea typeface="Calibri"/>
              <a:cs typeface="Calibri"/>
              <a:sym typeface="Calibri"/>
            </a:endParaRPr>
          </a:p>
          <a:p>
            <a:pPr marL="228600" indent="-228600"/>
            <a:r>
              <a:rPr lang="mi-NZ" sz="1000" dirty="0">
                <a:latin typeface="Calibri"/>
                <a:ea typeface="Calibri"/>
                <a:cs typeface="Calibri"/>
                <a:sym typeface="Calibri"/>
              </a:rPr>
              <a:t>Whakahaerehia he hui mō tētahi rangi anake, wāwāhia rānei te whakaaturanga kia toru, kia whā rānei ngā hui.</a:t>
            </a:r>
            <a:endParaRPr lang="mi-NZ" sz="1000" dirty="0">
              <a:latin typeface="Calibri"/>
              <a:ea typeface="Calibri"/>
              <a:cs typeface="Calibri"/>
            </a:endParaRPr>
          </a:p>
          <a:p>
            <a:pPr marL="228600" lvl="0" indent="-228600">
              <a:spcBef>
                <a:spcPts val="360"/>
              </a:spcBef>
              <a:spcAft>
                <a:spcPts val="0"/>
              </a:spcAft>
            </a:pPr>
            <a:endParaRPr lang="mi-NZ" sz="1000" dirty="0">
              <a:latin typeface="Calibri"/>
              <a:ea typeface="Calibri"/>
              <a:cs typeface="Calibri"/>
              <a:sym typeface="Calibri"/>
            </a:endParaRPr>
          </a:p>
          <a:p>
            <a:pPr marL="228600" indent="-228600">
              <a:defRPr/>
            </a:pPr>
            <a:r>
              <a:rPr lang="mi-NZ" sz="1000" dirty="0">
                <a:latin typeface="Calibri"/>
                <a:ea typeface="Calibri"/>
                <a:cs typeface="Calibri"/>
                <a:sym typeface="Calibri"/>
              </a:rPr>
              <a:t>Āta whakaarohia ko wai ka whakahaere i ngā hui. </a:t>
            </a:r>
            <a:endParaRPr lang="mi-NZ" sz="1000" dirty="0">
              <a:latin typeface="Calibri"/>
              <a:ea typeface="Calibri"/>
              <a:cs typeface="Calibri"/>
            </a:endParaRPr>
          </a:p>
          <a:p>
            <a:pPr marL="228600" lvl="0" indent="-228600">
              <a:spcBef>
                <a:spcPts val="360"/>
              </a:spcBef>
              <a:spcAft>
                <a:spcPts val="0"/>
              </a:spcAft>
            </a:pPr>
            <a:endParaRPr lang="mi-NZ" sz="1000" dirty="0">
              <a:latin typeface="Calibri"/>
              <a:ea typeface="Calibri"/>
              <a:cs typeface="Calibri"/>
              <a:sym typeface="Calibri"/>
            </a:endParaRPr>
          </a:p>
          <a:p>
            <a:pPr marL="228600" indent="-228600"/>
            <a:r>
              <a:rPr lang="mi-NZ" sz="1000" dirty="0">
                <a:latin typeface="Calibri"/>
                <a:ea typeface="Calibri"/>
                <a:cs typeface="Calibri"/>
                <a:sym typeface="Calibri"/>
              </a:rPr>
              <a:t>Tirohia ngā whārangi tuatahi, tuarua hei tīmatanga. </a:t>
            </a:r>
            <a:endParaRPr lang="mi-NZ" sz="1000" dirty="0">
              <a:latin typeface="Calibri"/>
              <a:ea typeface="Calibri"/>
              <a:cs typeface="Calibri"/>
            </a:endParaRPr>
          </a:p>
          <a:p>
            <a:pPr marL="228600" lvl="0" indent="-228600">
              <a:spcBef>
                <a:spcPts val="360"/>
              </a:spcBef>
              <a:spcAft>
                <a:spcPts val="0"/>
              </a:spcAft>
            </a:pPr>
            <a:endParaRPr lang="mi-NZ" sz="1000" dirty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>
              <a:spcBef>
                <a:spcPts val="360"/>
              </a:spcBef>
              <a:spcAft>
                <a:spcPts val="0"/>
              </a:spcAft>
            </a:pPr>
            <a:r>
              <a:rPr lang="mi-NZ" sz="1000" dirty="0">
                <a:latin typeface="Calibri"/>
                <a:ea typeface="Calibri"/>
                <a:cs typeface="Calibri"/>
                <a:sym typeface="Calibri"/>
              </a:rPr>
              <a:t>Ki te wāwāhihia te whakaaturanga – tirohia kia kotahi te whārangi i te hui kotahi. Whakamahia rānei ngā whārangi e hāngai ake ana ki tō kura.</a:t>
            </a:r>
            <a:endParaRPr lang="mi-NZ" sz="1000" dirty="0">
              <a:latin typeface="Calibri"/>
              <a:ea typeface="Calibri"/>
              <a:cs typeface="Calibri"/>
            </a:endParaRPr>
          </a:p>
          <a:p>
            <a:pPr marL="228600" lvl="0" indent="-228600">
              <a:spcBef>
                <a:spcPts val="360"/>
              </a:spcBef>
              <a:spcAft>
                <a:spcPts val="0"/>
              </a:spcAft>
            </a:pPr>
            <a:endParaRPr lang="mi-NZ" sz="1000" dirty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>
              <a:spcBef>
                <a:spcPts val="360"/>
              </a:spcBef>
              <a:spcAft>
                <a:spcPts val="0"/>
              </a:spcAft>
            </a:pPr>
            <a:r>
              <a:rPr lang="mi-NZ" sz="1000" dirty="0">
                <a:latin typeface="Calibri"/>
                <a:ea typeface="Calibri"/>
                <a:cs typeface="Calibri"/>
                <a:sym typeface="Calibri"/>
              </a:rPr>
              <a:t>Mēnā ka whakahaerehia kia kotahi anake te hui, me mahi ā-rōpū ngā kaiako kia rukuhia te paerewa i ētahi horopaki ako huhua nei e tēnā rōpū, e tēnā rōpū.</a:t>
            </a:r>
            <a:endParaRPr lang="mi-NZ" sz="1000" dirty="0">
              <a:latin typeface="Calibri"/>
              <a:ea typeface="Calibri"/>
              <a:cs typeface="Calibri"/>
            </a:endParaRPr>
          </a:p>
          <a:p>
            <a:pPr marL="228600" lvl="0" indent="-228600">
              <a:spcBef>
                <a:spcPts val="360"/>
              </a:spcBef>
              <a:spcAft>
                <a:spcPts val="0"/>
              </a:spcAft>
            </a:pPr>
            <a:endParaRPr lang="mi-NZ" sz="1000" dirty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>
              <a:spcBef>
                <a:spcPts val="360"/>
              </a:spcBef>
              <a:spcAft>
                <a:spcPts val="0"/>
              </a:spcAft>
            </a:pPr>
            <a:r>
              <a:rPr lang="mi-NZ" sz="1000" dirty="0">
                <a:latin typeface="Calibri"/>
                <a:ea typeface="Calibri"/>
                <a:cs typeface="Calibri"/>
                <a:sym typeface="Calibri"/>
              </a:rPr>
              <a:t>He kaupapa nui tēnei nō reira me āta haere. Me whai wāhi ngā kaiako kia āta whakaarohia ngā pātai, otirā ngā kōrero ka puta i ngā hui.</a:t>
            </a:r>
            <a:endParaRPr lang="mi-NZ" sz="1000" dirty="0">
              <a:latin typeface="Calibri"/>
              <a:ea typeface="Calibri"/>
              <a:cs typeface="Calibri"/>
            </a:endParaRPr>
          </a:p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 lang="mi-NZ" sz="1000" dirty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>
              <a:spcBef>
                <a:spcPts val="360"/>
              </a:spcBef>
              <a:spcAft>
                <a:spcPts val="0"/>
              </a:spcAft>
            </a:pPr>
            <a:endParaRPr lang="mi-NZ" sz="1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 lang="mi-NZ" sz="1000" dirty="0">
              <a:latin typeface="Calibri"/>
              <a:ea typeface="Calibri"/>
              <a:cs typeface="Calibri"/>
              <a:sym typeface="Calibri"/>
            </a:endParaRPr>
          </a:p>
          <a:p>
            <a:pPr marL="171450" lvl="0" indent="-171450">
              <a:spcBef>
                <a:spcPts val="360"/>
              </a:spcBef>
              <a:spcAft>
                <a:spcPts val="0"/>
              </a:spcAft>
            </a:pPr>
            <a:endParaRPr lang="mi-NZ" sz="1000" dirty="0">
              <a:latin typeface="Calibri"/>
              <a:ea typeface="Calibri"/>
              <a:cs typeface="Calibri"/>
              <a:sym typeface="Calibri"/>
            </a:endParaRPr>
          </a:p>
          <a:p>
            <a:pPr marL="171450" lvl="0" indent="-171450">
              <a:spcBef>
                <a:spcPts val="360"/>
              </a:spcBef>
              <a:spcAft>
                <a:spcPts val="0"/>
              </a:spcAft>
            </a:pPr>
            <a:endParaRPr lang="mi-NZ" sz="1000" dirty="0">
              <a:latin typeface="Calibri"/>
              <a:ea typeface="Calibri"/>
              <a:cs typeface="Calibri"/>
              <a:sym typeface="Calibri"/>
            </a:endParaRPr>
          </a:p>
          <a:p>
            <a:pPr marL="171450" lvl="0" indent="-171450">
              <a:spcBef>
                <a:spcPts val="360"/>
              </a:spcBef>
              <a:spcAft>
                <a:spcPts val="0"/>
              </a:spcAft>
            </a:pPr>
            <a:endParaRPr sz="1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8692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i-NZ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mi-NZ" sz="1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 TIRITI O WAITANGI – TE MAHI NGĀTAHI </a:t>
            </a:r>
            <a:endParaRPr lang="mi-NZ"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mi-NZ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Koinei te paerewa tuatahi o Ngā Paerewa mō te Ūmanga Whakaakoranga. Tirohia te whakapākehātanga i raro nei: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mi-NZ"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1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Demonstrate commitment to tangata whenuatanga and Te Tiriti o Waitangi partnership in Aotearoa New Zealand.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lang="en-NZ" sz="10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NZ" sz="1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Understand and recognise the unique status of tangata whenua in Aotearoa New Zealand.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NZ" sz="10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NZ" sz="1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Understand and acknowledge the histories, heritages, languages and cultures of partners to Te Tiriti o Waitangi.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NZ" sz="10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NZ" sz="1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Practise and develop the use of te reo and tikanga Māori.</a:t>
            </a:r>
            <a:endParaRPr lang="mi-NZ" sz="10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mi-NZ"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mi-NZ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mi-NZ"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mi-NZ" sz="1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Hei mahi: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mi-NZ" sz="1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mi-NZ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 mahi tahi ki ngā kaiako o te kura kia kōrerongia te paerewa nei. Ki ō koutou nā whakaaro, he aha rawa te ngako o ia kōrero? (Whakarōpūngia pea ngā kaiako kia whakapuakina ō rātau whakaaro ka noho tahi ai kia wānangahia ngā whakaaro o tēnā rōpū, o tēnā rōpū.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mi-NZ"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NZ" sz="1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1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 pātai hei tautoko i ngā kōrero: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mi-NZ"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mi-NZ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 aha tā tātou e mōhio ai mō tēnei kōrero, mō te ‘tangata whenua’?</a:t>
            </a: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mi-NZ"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mi-NZ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 pēhea tātou e whakamana ai i te tangata whenua o tō tātou rohe, otirā i ngā tātai kōrero, i ngā tikanga tuku iho hoki i tō tātou kura, ka tahi. Ka rua, i ngā akomanga?</a:t>
            </a: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mi-NZ"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mi-NZ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 aha tātou kia whakawhanake ake i te kounga o te reo me te mōhiotanga ki ngā tikanga Māori i roto i tō tātou kura?</a:t>
            </a: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mi-NZ"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mi-NZ"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6113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i-NZ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14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Hei tautoko i te wānanga mō te Mana Whenua – Tangata Whenuatanga, tirohia ēnei ki raro nei: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NZ" sz="1400" b="0" i="0" u="none" strike="noStrike" cap="none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1400" b="1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Te Aho Matua: Ngā Iwi 3.4: 	    </a:t>
            </a:r>
            <a:r>
              <a:rPr lang="en-NZ" sz="1400" b="0" i="0" u="sng" strike="noStrike" cap="none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www.runanga.co.nz/Te+256Aho+Matua.html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NZ" sz="1000" b="1" i="0" u="none" strike="noStrike" cap="none">
                <a:solidFill>
                  <a:srgbClr val="000000"/>
                </a:solidFill>
                <a:effectLst/>
                <a:latin typeface="Arial"/>
                <a:ea typeface="Calibri"/>
                <a:cs typeface="Arial"/>
                <a:sym typeface="Arial"/>
              </a:rPr>
              <a:t>Kura </a:t>
            </a:r>
            <a:r>
              <a:rPr lang="en-NZ" sz="1000" b="1" i="0" u="none" strike="noStrike" cap="none" err="1">
                <a:solidFill>
                  <a:srgbClr val="000000"/>
                </a:solidFill>
                <a:effectLst/>
                <a:latin typeface="Arial"/>
                <a:ea typeface="Calibri"/>
                <a:cs typeface="Arial"/>
                <a:sym typeface="Arial"/>
              </a:rPr>
              <a:t>ā</a:t>
            </a:r>
            <a:r>
              <a:rPr lang="en-NZ" sz="1000" b="1" i="0" u="none" strike="noStrike" cap="none">
                <a:solidFill>
                  <a:srgbClr val="000000"/>
                </a:solidFill>
                <a:effectLst/>
                <a:latin typeface="Arial"/>
                <a:ea typeface="Calibri"/>
                <a:cs typeface="Arial"/>
                <a:sym typeface="Arial"/>
              </a:rPr>
              <a:t> Iwi Rubric: Mana Whenua	    </a:t>
            </a:r>
            <a:r>
              <a:rPr lang="en-NZ" sz="1400" b="0" i="0" u="sng" strike="noStrike" cap="none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  <a:hlinkClick r:id="rId4" invalidUrl="http://tmoa.tki.org.nz/content/download/3179/23214/file/Mana Motuhake Rubric Reo Pa%CC%84keha%CC%84 Position 2_P.pdf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Mana Motuhake Rubric Reo Pākehā Position 2_P.pdf</a:t>
            </a:r>
            <a:endParaRPr lang="en-NZ" sz="1400" b="0" i="0" u="none" strike="noStrike" cap="none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  <a:hlinkClick r:id="rId5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mi-NZ" sz="1000" b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Tātaiako: </a:t>
            </a:r>
            <a:r>
              <a:rPr lang="mi-NZ" sz="1000" b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		   	    </a:t>
            </a:r>
            <a:r>
              <a:rPr lang="en-NZ" sz="1400" b="0" i="0" u="none" strike="noStrike" cap="none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https://educationcouncil.org.nz/required/Tataiako.pdf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mi-NZ" sz="1000" b="1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mi-NZ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mi-NZ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Hei mahi:</a:t>
            </a: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mi-NZ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Tukuna t/ētahi o ngā tuhinga i Te Aho Matua, i te Māherehere Kura ā-Iwi, i Tātaiako rānei hei pānuitanga, hei kōrerotanga mā ngā kaiako.</a:t>
            </a: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mi-NZ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 mahi ā-rōpū kia kōrerohia ngā pātai i te whakaaturanga.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mi-NZ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mi-NZ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9277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i-NZ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10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Hei tautoko i te wānanga mō te te reo Māori, tirohia ēnei ki raro nei: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NZ" sz="10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10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Te Aho Matua: Te Reo 2.3</a:t>
            </a:r>
            <a:r>
              <a:rPr lang="en-NZ" sz="10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NZ" sz="1000" b="0" i="0" u="none" strike="noStrike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www.runanga.co.nz/Te+256Aho+Matua.html</a:t>
            </a:r>
            <a:endParaRPr lang="en-NZ" sz="1000" b="0" i="0" u="none" strike="noStrike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10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Tau mai te Reo:                   </a:t>
            </a:r>
            <a:r>
              <a:rPr lang="en-NZ" sz="10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https://</a:t>
            </a:r>
            <a:r>
              <a:rPr lang="en-NZ" sz="10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www.education.govt.nz</a:t>
            </a:r>
            <a:r>
              <a:rPr lang="en-NZ" sz="10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/assets/Documents/Ministry/Strategies-and-policies/Ka- Hikitia/</a:t>
            </a:r>
            <a:r>
              <a:rPr lang="en-NZ" sz="10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TauMaiTeReoFullStrategyEnglish.pdf</a:t>
            </a:r>
            <a:endParaRPr lang="en-NZ" sz="10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NZ" sz="10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NZ" sz="1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mi-NZ" sz="1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Hei mahi: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eriod"/>
              <a:tabLst/>
              <a:defRPr/>
            </a:pPr>
            <a:r>
              <a:rPr lang="mi-NZ" sz="10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Tukuna he kape o te rautaki reo o te iwi, te rautaki reo hoki o te kura hei wānanga mā ngā kaiako.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eriod"/>
              <a:tabLst/>
              <a:defRPr/>
            </a:pPr>
            <a:r>
              <a:rPr lang="mi-NZ" sz="10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 mahi ā-rōpū ngā kaiako kia kōrerohia ngā pātai e aro ana ki te reo Māori.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eriod"/>
              <a:tabLst/>
              <a:defRPr/>
            </a:pPr>
            <a:r>
              <a:rPr lang="mi-NZ" sz="10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Whakamahia ngā kōrero a tēnā rōpū, a tēnā rōpū kia rapuhia ētahi kaupapa whakangungu e whakapakari ake ai i te reo o te kura, ka tahi. Ka rua, i te reo o te kaiako.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eriod"/>
              <a:tabLst/>
              <a:defRPr/>
            </a:pPr>
            <a:endParaRPr lang="mi-NZ" sz="1000" b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eriod"/>
              <a:tabLst/>
              <a:defRPr/>
            </a:pPr>
            <a:endParaRPr lang="mi-NZ" sz="1000" b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eriod"/>
              <a:tabLst/>
              <a:defRPr/>
            </a:pPr>
            <a:endParaRPr lang="mi-NZ" sz="1000" b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eriod"/>
              <a:tabLst/>
              <a:defRPr/>
            </a:pPr>
            <a:endParaRPr lang="mi-NZ" sz="1000" b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</a:pPr>
            <a:endParaRPr lang="mi-NZ"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</a:pPr>
            <a:endParaRPr lang="mi-NZ"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</a:pPr>
            <a:endParaRPr lang="mi-NZ"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</a:pPr>
            <a:endParaRPr lang="mi-NZ"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mi-NZ"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mi-NZ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1321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i-NZ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10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Hei tautoko i te wānanga mō ngā ākonga, tirohia ēnei ki raro nei: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NZ" sz="10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10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Te Aho Matua: Ngā Iwi 3.1-.3.3 - http://</a:t>
            </a:r>
            <a:r>
              <a:rPr lang="en-NZ" sz="10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www.runanga.co.nz</a:t>
            </a:r>
            <a:r>
              <a:rPr lang="en-NZ" sz="10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/Te+256Aho+Matua.html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10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Te Aho Matua: Te Reo 2.2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NZ" sz="10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mi-NZ" sz="1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Hei mahi: </a:t>
            </a:r>
            <a:endParaRPr lang="mi-NZ"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mi-NZ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 pēhea tātou e whakatairanga ake ai i te hononga ki ngā iwi katoa o Aotearoa?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mi-NZ"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mi-NZ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 aha tā te kura e whakarite ai hei kaupapa ako kia whakamana i ngā reo matua e rua o Aotearoa – arā ko te reo Māori me te reo Pākehā? 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</a:pPr>
            <a:endParaRPr lang="mi-NZ"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mi-NZ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 kuhuna rānei e te kura ngā kōrero ā-iwi mō ētahi atu iwi o Aotearoa ki roto i ngā kaupapa ako o te kura? 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</a:pPr>
            <a:endParaRPr lang="mi-NZ"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0135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i-NZ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mi-NZ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 links and resources</a:t>
            </a:r>
          </a:p>
        </p:txBody>
      </p:sp>
    </p:spTree>
    <p:extLst>
      <p:ext uri="{BB962C8B-B14F-4D97-AF65-F5344CB8AC3E}">
        <p14:creationId xmlns:p14="http://schemas.microsoft.com/office/powerpoint/2010/main" val="1400836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mi-NZ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End Screen</a:t>
            </a:r>
            <a:endParaRPr/>
          </a:p>
        </p:txBody>
      </p:sp>
      <p:sp>
        <p:nvSpPr>
          <p:cNvPr id="337" name="Shape 337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i-NZ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9663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742950" y="609600"/>
            <a:ext cx="84201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742950" y="1981200"/>
            <a:ext cx="84201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742950" y="6248400"/>
            <a:ext cx="20637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384550" y="6248400"/>
            <a:ext cx="3136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7099300" y="6248400"/>
            <a:ext cx="20637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i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742950" y="2286000"/>
            <a:ext cx="84201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0" marR="0" lvl="1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marR="0" lvl="5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marR="0" lvl="6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marR="0" lvl="7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marR="0" lvl="8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marL="742950" marR="0" lvl="1" indent="-1968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143000" marR="0" lvl="2" indent="-1651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600200" marR="0" lvl="3" indent="-190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057400" marR="0" lvl="4" indent="-190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514600" marR="0" lvl="5" indent="-190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6pPr>
            <a:lvl7pPr marL="2971800" marR="0" lvl="6" indent="-190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7pPr>
            <a:lvl8pPr marL="3429000" marR="0" lvl="7" indent="-190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8pPr>
            <a:lvl9pPr marL="3886200" marR="0" lvl="8" indent="-190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742950" y="6248400"/>
            <a:ext cx="20637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384550" y="6248400"/>
            <a:ext cx="3136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7099300" y="6248400"/>
            <a:ext cx="20637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i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Arial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Arial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742950" y="6248400"/>
            <a:ext cx="20637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384550" y="6248400"/>
            <a:ext cx="3136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7099300" y="6248400"/>
            <a:ext cx="20637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i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742950" y="609600"/>
            <a:ext cx="84201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742950" y="6248400"/>
            <a:ext cx="20637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384550" y="6248400"/>
            <a:ext cx="3136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7099300" y="6248400"/>
            <a:ext cx="20637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i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742950" y="6248400"/>
            <a:ext cx="20637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384550" y="6248400"/>
            <a:ext cx="3136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7099300" y="6248400"/>
            <a:ext cx="20637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i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Arial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Arial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742950" y="6248400"/>
            <a:ext cx="20637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384550" y="6248400"/>
            <a:ext cx="3136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7099300" y="6248400"/>
            <a:ext cx="20637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i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Arial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Arial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742950" y="6248400"/>
            <a:ext cx="20637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384550" y="6248400"/>
            <a:ext cx="3136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7099300" y="6248400"/>
            <a:ext cx="20637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i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742950" y="609600"/>
            <a:ext cx="84201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895600" y="-171450"/>
            <a:ext cx="4114800" cy="84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742950" y="6248400"/>
            <a:ext cx="20637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384550" y="6248400"/>
            <a:ext cx="3136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7099300" y="6248400"/>
            <a:ext cx="20637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i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5367338" y="2300287"/>
            <a:ext cx="5486400" cy="210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1081088" y="271462"/>
            <a:ext cx="5486400" cy="616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742950" y="6248400"/>
            <a:ext cx="20637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384550" y="6248400"/>
            <a:ext cx="3136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7099300" y="6248400"/>
            <a:ext cx="20637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i-N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742950" y="609600"/>
            <a:ext cx="84201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0" marR="0" lvl="1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marR="0" lvl="5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marR="0" lvl="6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marR="0" lvl="7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marR="0" lvl="8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742950" y="1981200"/>
            <a:ext cx="84201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marR="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marR="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marR="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742950" y="6248400"/>
            <a:ext cx="20637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384550" y="6248400"/>
            <a:ext cx="3136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7099300" y="6248400"/>
            <a:ext cx="20637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i-N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hyperlink" Target="http://www.runanga.co.nz/Te+256Aho+Matua.html" TargetMode="External"/><Relationship Id="rId5" Type="http://schemas.openxmlformats.org/officeDocument/2006/relationships/hyperlink" Target="http://tmoa.tki.org.nz/Media/Files/Aromatawai-Rukuhia-Rarangahia/Mana-Motuhake-Rubric-Reo-Pakeha-Position-2" TargetMode="External"/><Relationship Id="rId6" Type="http://schemas.openxmlformats.org/officeDocument/2006/relationships/hyperlink" Target="https://www.educationcouncil.org.nz/content/our-code-our-standards" TargetMode="External"/><Relationship Id="rId7" Type="http://schemas.openxmlformats.org/officeDocument/2006/relationships/hyperlink" Target="https://www.education.govt.nz/assets/Documents/Ministry/Strategies-and-policies/Ka-Hikitia/TauMaiTeReoFullStrategyEnglish.pdf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/>
        </p:nvSpPr>
        <p:spPr>
          <a:xfrm>
            <a:off x="2648396" y="2637284"/>
            <a:ext cx="6769100" cy="830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2350040" y="4697379"/>
            <a:ext cx="5205919" cy="216062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mi-NZ" sz="2800" b="1" dirty="0" smtClean="0">
                <a:solidFill>
                  <a:srgbClr val="98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 Hononga pātui i raro o Te Tiriti o Waitangi</a:t>
            </a:r>
            <a:r>
              <a:rPr lang="mi-NZ" sz="2800" b="1" dirty="0" smtClean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mi-NZ" sz="2800" b="1" dirty="0" smtClean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mi-NZ" sz="2800" b="1" dirty="0" smtClean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mi-NZ" sz="2800" b="1" dirty="0" smtClean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mi-NZ" sz="2200" b="1" dirty="0" smtClean="0">
                <a:solidFill>
                  <a:srgbClr val="4343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 Kōrerorero</a:t>
            </a:r>
            <a:endParaRPr sz="2200" b="1" dirty="0">
              <a:solidFill>
                <a:srgbClr val="43434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1022A38-E037-AA47-8AF0-56C2A3899DE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0039" y="1226766"/>
            <a:ext cx="5205919" cy="347061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/>
        </p:nvSpPr>
        <p:spPr>
          <a:xfrm>
            <a:off x="894570" y="2239831"/>
            <a:ext cx="7959725" cy="3316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mi-NZ"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 whakaatu i te ngākau nui ki te tikanga o te tangata whenuatanga me te hononga pātui i raro o Te Tiriti o Waitangi, i Aotearoa.</a:t>
            </a:r>
          </a:p>
          <a:p>
            <a:pPr lvl="0"/>
            <a:endParaRPr lang="mi-NZ" sz="18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mi-NZ"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 mārama, ā, me mōhio ki te mana ahurei o te tangata whenua i Aotearoa nei.</a:t>
            </a:r>
          </a:p>
          <a:p>
            <a:pPr lvl="0"/>
            <a:endParaRPr lang="mi-NZ" sz="18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mi-NZ"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 mārama, ā, me whakaae ki ngā hītori, ki ngā tukuihotanga, ki ngā reo me ngā ahurea o ngā hoa pātui i roto o Te Tiriti o Waitangi.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mi-NZ" sz="18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mi-NZ"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 whakamahi, ā, me whakawhanake i te reo me ngā tikanga Māori.</a:t>
            </a:r>
          </a:p>
          <a:p>
            <a:pPr lvl="0"/>
            <a:endParaRPr lang="mi-NZ" sz="18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mi-NZ" sz="18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mi-NZ" sz="18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mi-NZ" sz="18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mi-NZ" sz="18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mi-NZ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Shape 178"/>
          <p:cNvSpPr txBox="1"/>
          <p:nvPr/>
        </p:nvSpPr>
        <p:spPr>
          <a:xfrm>
            <a:off x="5407595" y="836712"/>
            <a:ext cx="422592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948612" y="1112937"/>
            <a:ext cx="8957388" cy="844171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mi-NZ" sz="2400" b="1">
                <a:solidFill>
                  <a:srgbClr val="980000"/>
                </a:solidFill>
                <a:latin typeface="Verdana"/>
                <a:ea typeface="Verdana"/>
                <a:cs typeface="Verdana"/>
                <a:sym typeface="Verdana"/>
              </a:rPr>
              <a:t>Te Tiriti o Waitangi – Te Mahi Ngātahi</a:t>
            </a:r>
            <a:br>
              <a:rPr lang="mi-NZ" sz="2400" b="1">
                <a:solidFill>
                  <a:srgbClr val="9800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mi-NZ" sz="1800" b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Paerewa mō te Ūmanga Whakaakoranga</a:t>
            </a:r>
            <a:r>
              <a:rPr lang="mi-NZ" sz="3600" b="1">
                <a:solidFill>
                  <a:srgbClr val="980000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mi-NZ" sz="3600" b="1">
                <a:solidFill>
                  <a:srgbClr val="980000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1800" b="1" i="1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Picture 2" descr="A person posing for a photo&#10;&#10;Description automatically generated">
            <a:extLst>
              <a:ext uri="{FF2B5EF4-FFF2-40B4-BE49-F238E27FC236}">
                <a16:creationId xmlns:a16="http://schemas.microsoft.com/office/drawing/2014/main" xmlns="" id="{1C9AB06F-FF0B-7248-BB0C-652CF3504A2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5000"/>
          </a:blip>
          <a:stretch>
            <a:fillRect/>
          </a:stretch>
        </p:blipFill>
        <p:spPr>
          <a:xfrm>
            <a:off x="948612" y="1003695"/>
            <a:ext cx="8504594" cy="4965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3A95B5B-85F9-BA4A-897C-B13C8BC710E9}"/>
              </a:ext>
            </a:extLst>
          </p:cNvPr>
          <p:cNvSpPr txBox="1"/>
          <p:nvPr/>
        </p:nvSpPr>
        <p:spPr>
          <a:xfrm>
            <a:off x="6128426" y="6206247"/>
            <a:ext cx="3324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>
                <a:latin typeface="Calibri" panose="020F0502020204030204" pitchFamily="34" charset="0"/>
                <a:cs typeface="Calibri" panose="020F0502020204030204" pitchFamily="34" charset="0"/>
              </a:rPr>
              <a:t>Robyn Kahukiwa, Te Aitanga-</a:t>
            </a:r>
            <a:r>
              <a:rPr lang="en-US" b="1" i="1" err="1">
                <a:latin typeface="Calibri" panose="020F0502020204030204" pitchFamily="34" charset="0"/>
                <a:cs typeface="Calibri" panose="020F0502020204030204" pitchFamily="34" charset="0"/>
              </a:rPr>
              <a:t>ā</a:t>
            </a:r>
            <a:r>
              <a:rPr lang="en-US" b="1" i="1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b="1" i="1" err="1">
                <a:latin typeface="Calibri" panose="020F0502020204030204" pitchFamily="34" charset="0"/>
                <a:cs typeface="Calibri" panose="020F0502020204030204" pitchFamily="34" charset="0"/>
              </a:rPr>
              <a:t>Hauiti</a:t>
            </a:r>
            <a:endParaRPr lang="en-US" b="1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002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/>
        </p:nvSpPr>
        <p:spPr>
          <a:xfrm>
            <a:off x="5500125" y="969622"/>
            <a:ext cx="422592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672082" y="1039718"/>
            <a:ext cx="8957388" cy="844171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indent="0" algn="l">
              <a:buNone/>
            </a:pPr>
            <a:r>
              <a:rPr lang="mi-NZ" sz="3000" b="1">
                <a:solidFill>
                  <a:srgbClr val="980000"/>
                </a:solidFill>
                <a:latin typeface="Verdana"/>
                <a:ea typeface="Verdana"/>
                <a:cs typeface="Verdana"/>
                <a:sym typeface="Verdana"/>
              </a:rPr>
              <a:t>Mana Whenua - Tangata Whenuatanga</a:t>
            </a:r>
            <a:r>
              <a:rPr lang="mi-NZ" sz="3600" b="1">
                <a:solidFill>
                  <a:srgbClr val="980000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mi-NZ" sz="3600" b="1">
                <a:solidFill>
                  <a:srgbClr val="980000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1800" b="1" i="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DD9AF69-49FD-8D45-8212-B781FB7D325F}"/>
              </a:ext>
            </a:extLst>
          </p:cNvPr>
          <p:cNvSpPr/>
          <p:nvPr/>
        </p:nvSpPr>
        <p:spPr>
          <a:xfrm>
            <a:off x="5407595" y="2257929"/>
            <a:ext cx="421005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mi-NZ" sz="18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mi-NZ" sz="18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mi-NZ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mi-NZ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mi-NZ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EF47401-E1AC-BF4B-99C9-6F20D1E4C7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48170" y="2464415"/>
            <a:ext cx="4129131" cy="27527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91E56C3-B2DF-6D49-92FC-1D0F815DEFE6}"/>
              </a:ext>
            </a:extLst>
          </p:cNvPr>
          <p:cNvSpPr txBox="1"/>
          <p:nvPr/>
        </p:nvSpPr>
        <p:spPr>
          <a:xfrm>
            <a:off x="4038600" y="1883889"/>
            <a:ext cx="5054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8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 aha tā tātau e mārō ai te taura tangata i waenga i te kura me te mana whenua?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 pēhea e hono atu ai ngā kaupapa ako o te kura ki te iwi, ki ngā hapū, ki te whānau?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229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/>
        </p:nvSpPr>
        <p:spPr>
          <a:xfrm>
            <a:off x="450715" y="2035357"/>
            <a:ext cx="4074267" cy="3169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mi-NZ" sz="180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He rautaki whakarauora reo tā te iwi?</a:t>
            </a:r>
          </a:p>
          <a:p>
            <a:pPr lvl="0"/>
            <a:r>
              <a:rPr lang="mi-NZ" sz="180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 </a:t>
            </a:r>
          </a:p>
          <a:p>
            <a:pPr lvl="0"/>
            <a:r>
              <a:rPr lang="mi-NZ" sz="180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He aha tā te kura e tutuki ai ngā wāhainga matua o te rautaki reo o te iwi?</a:t>
            </a:r>
          </a:p>
          <a:p>
            <a:pPr lvl="0"/>
            <a:endParaRPr lang="mi-NZ" sz="180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  <a:p>
            <a:pPr lvl="0"/>
            <a:r>
              <a:rPr lang="mi-NZ" sz="180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He aha tā te kura e pakari ake ai te reo o ngā kaiako?</a:t>
            </a:r>
          </a:p>
          <a:p>
            <a:pPr lvl="0"/>
            <a:endParaRPr lang="mi-NZ" sz="180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  <a:p>
            <a:pPr lvl="0"/>
            <a:r>
              <a:rPr lang="mi-NZ" sz="180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He aha tā te kaiako e kounga ai tōna reo ake kia pakari ake ai te reo o ngā ākonga?</a:t>
            </a:r>
          </a:p>
        </p:txBody>
      </p:sp>
      <p:sp>
        <p:nvSpPr>
          <p:cNvPr id="178" name="Shape 178"/>
          <p:cNvSpPr txBox="1"/>
          <p:nvPr/>
        </p:nvSpPr>
        <p:spPr>
          <a:xfrm>
            <a:off x="5407595" y="836712"/>
            <a:ext cx="422592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450715" y="905050"/>
            <a:ext cx="8712335" cy="1049444"/>
          </a:xfrm>
          <a:prstGeom prst="rect">
            <a:avLst/>
          </a:prstGeom>
          <a:noFill/>
          <a:ln w="31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mi-NZ" sz="3000" b="1">
                <a:solidFill>
                  <a:srgbClr val="941100"/>
                </a:solidFill>
                <a:latin typeface="Verdana"/>
                <a:ea typeface="Verdana"/>
                <a:cs typeface="Verdana"/>
                <a:sym typeface="Verdana"/>
              </a:rPr>
              <a:t>Te reo Māori</a:t>
            </a:r>
            <a:r>
              <a:rPr lang="mi-NZ" sz="3000" b="1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3000" b="1">
              <a:solidFill>
                <a:srgbClr val="C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Picture 2" descr="A picture containing outdoor, nature, sky, mountain&#10;&#10;Description automatically generated">
            <a:extLst>
              <a:ext uri="{FF2B5EF4-FFF2-40B4-BE49-F238E27FC236}">
                <a16:creationId xmlns:a16="http://schemas.microsoft.com/office/drawing/2014/main" xmlns="" id="{4AE303E5-D5C3-FA43-8674-5F34944DEEA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008" y="2328775"/>
            <a:ext cx="4669277" cy="323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071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/>
        </p:nvSpPr>
        <p:spPr>
          <a:xfrm>
            <a:off x="5407595" y="836712"/>
            <a:ext cx="422592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742950" y="1227225"/>
            <a:ext cx="8420099" cy="1049444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mi-NZ" sz="2400" b="1">
                <a:solidFill>
                  <a:srgbClr val="980000"/>
                </a:solidFill>
                <a:latin typeface="Verdana"/>
                <a:ea typeface="Verdana"/>
                <a:cs typeface="Verdana"/>
                <a:sym typeface="Verdana"/>
              </a:rPr>
              <a:t>Mana Mokopuna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8BB206C-75EC-B74A-8A40-C1DC9A9F74A4}"/>
              </a:ext>
            </a:extLst>
          </p:cNvPr>
          <p:cNvSpPr txBox="1"/>
          <p:nvPr/>
        </p:nvSpPr>
        <p:spPr>
          <a:xfrm>
            <a:off x="4953000" y="2751891"/>
            <a:ext cx="4210049" cy="38164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US" sz="1700">
              <a:latin typeface="Verdana"/>
              <a:ea typeface="Verdana"/>
              <a:cs typeface="Verdan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hono ana rānei ngā ākonga ki iwi  kē atu i Aotearoa?</a:t>
            </a:r>
          </a:p>
          <a:p>
            <a:endParaRPr lang="en-US" sz="1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 aha tā te kura hei whakamana i ērā atu iwi e hono nei ngā ākonga?</a:t>
            </a:r>
          </a:p>
          <a:p>
            <a:endParaRPr lang="en-US" sz="1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whai angitu ai ngā ākonga me mahi tahi te kura ki a wai?</a:t>
            </a:r>
          </a:p>
          <a:p>
            <a:endParaRPr lang="en-US" sz="1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7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 descr="A picture containing sky, outdoor, building, grass&#10;&#10;Description automatically generated">
            <a:extLst>
              <a:ext uri="{FF2B5EF4-FFF2-40B4-BE49-F238E27FC236}">
                <a16:creationId xmlns:a16="http://schemas.microsoft.com/office/drawing/2014/main" xmlns="" id="{76B8F029-8B4F-814F-A9EE-D2D7E357862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950" y="2685087"/>
            <a:ext cx="4087670" cy="294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073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/>
        </p:nvSpPr>
        <p:spPr>
          <a:xfrm>
            <a:off x="742950" y="2543366"/>
            <a:ext cx="8420100" cy="3087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mi-NZ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Te Aho Matua: </a:t>
            </a:r>
            <a:r>
              <a:rPr lang="mi-NZ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Ngā Iwi / Te Reo</a:t>
            </a:r>
          </a:p>
          <a:p>
            <a:endParaRPr lang="mi-NZ" sz="1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mi-NZ" sz="1600">
                <a:latin typeface="Verdana"/>
                <a:ea typeface="Verdana"/>
                <a:cs typeface="Verdana"/>
              </a:rPr>
              <a:t>Kura ā-Iwi </a:t>
            </a:r>
            <a:r>
              <a:rPr lang="mi-NZ" sz="1600" err="1">
                <a:latin typeface="Verdana"/>
                <a:ea typeface="Verdana"/>
                <a:cs typeface="Verdana"/>
              </a:rPr>
              <a:t>Rubrics</a:t>
            </a:r>
            <a:r>
              <a:rPr lang="mi-NZ" sz="1600">
                <a:latin typeface="Verdana"/>
                <a:ea typeface="Verdana"/>
                <a:cs typeface="Verdana"/>
              </a:rPr>
              <a:t> – </a:t>
            </a:r>
            <a:r>
              <a:rPr lang="mi-NZ" sz="1600">
                <a:latin typeface="Verdana"/>
                <a:ea typeface="Verdana"/>
                <a:cs typeface="Verdana"/>
                <a:hlinkClick r:id="rId5"/>
              </a:rPr>
              <a:t>Mana Motuhake</a:t>
            </a:r>
            <a:endParaRPr lang="mi-NZ" sz="1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hlinkClick r:id="rId5"/>
            </a:endParaRPr>
          </a:p>
          <a:p>
            <a:endParaRPr lang="mi-NZ" sz="1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mi-NZ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Standards for the Teaching Profession: </a:t>
            </a:r>
            <a:r>
              <a:rPr lang="mi-NZ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Our Code, Our Standards </a:t>
            </a:r>
            <a:r>
              <a:rPr lang="mi-NZ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mi-NZ" sz="1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mi-NZ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Tau mai te Reo – </a:t>
            </a:r>
            <a:r>
              <a:rPr lang="mi-NZ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/>
              </a:rPr>
              <a:t>The Māori Language in Education Strategy 2013-2017</a:t>
            </a:r>
            <a:endParaRPr lang="mi-NZ" sz="1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mi-NZ" sz="1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mi-NZ" sz="1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8" name="Shape 178"/>
          <p:cNvSpPr txBox="1"/>
          <p:nvPr/>
        </p:nvSpPr>
        <p:spPr>
          <a:xfrm>
            <a:off x="5407595" y="836712"/>
            <a:ext cx="422592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742950" y="1227225"/>
            <a:ext cx="8420100" cy="1049444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mi-NZ" sz="2400" b="1">
                <a:solidFill>
                  <a:srgbClr val="980000"/>
                </a:solidFill>
                <a:latin typeface="Verdana"/>
                <a:ea typeface="Verdana"/>
                <a:cs typeface="Verdana"/>
                <a:sym typeface="Verdana"/>
              </a:rPr>
              <a:t>Rārangi rauemi – ngā hononga</a:t>
            </a:r>
            <a:endParaRPr sz="2400" b="1">
              <a:solidFill>
                <a:srgbClr val="98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966513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Ako Panuku_PowerPoint_Presentation_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8c16207-c6ed-49cc-9d1d-ddf004bf888b" xsi:nil="true"/>
    <lcf76f155ced4ddcb4097134ff3c332f xmlns="7f020947-6725-49a6-954e-3a5bfa9bc7d0">
      <Terms xmlns="http://schemas.microsoft.com/office/infopath/2007/PartnerControls"/>
    </lcf76f155ced4ddcb4097134ff3c332f>
    <Kaupapa xmlns="7f020947-6725-49a6-954e-3a5bfa9bc7d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B63D01865E3043B028763D57D400EC" ma:contentTypeVersion="17" ma:contentTypeDescription="Create a new document." ma:contentTypeScope="" ma:versionID="137cc16d8f846496875c7f6167d66209">
  <xsd:schema xmlns:xsd="http://www.w3.org/2001/XMLSchema" xmlns:xs="http://www.w3.org/2001/XMLSchema" xmlns:p="http://schemas.microsoft.com/office/2006/metadata/properties" xmlns:ns2="7f020947-6725-49a6-954e-3a5bfa9bc7d0" xmlns:ns3="58c16207-c6ed-49cc-9d1d-ddf004bf888b" targetNamespace="http://schemas.microsoft.com/office/2006/metadata/properties" ma:root="true" ma:fieldsID="9c19c0dc5103f5ceda2f93f2b4eb6147" ns2:_="" ns3:_="">
    <xsd:import namespace="7f020947-6725-49a6-954e-3a5bfa9bc7d0"/>
    <xsd:import namespace="58c16207-c6ed-49cc-9d1d-ddf004bf88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Kaupapa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020947-6725-49a6-954e-3a5bfa9bc7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Kaupapa" ma:index="19" nillable="true" ma:displayName="Kaupapa" ma:description="Presenters&#10;Admin&#10;Collateral&#10;Programme" ma:format="Dropdown" ma:internalName="Kaupapa">
      <xsd:simpleType>
        <xsd:restriction base="dms:Choice">
          <xsd:enumeration value="Admin"/>
          <xsd:enumeration value="Collateral"/>
          <xsd:enumeration value="Presenters"/>
          <xsd:enumeration value="Programme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0cc7e02-8a0a-48ff-8f72-11efacc5c3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16207-c6ed-49cc-9d1d-ddf004bf888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5219362-e3b9-471e-9270-d0c3b98fdce4}" ma:internalName="TaxCatchAll" ma:showField="CatchAllData" ma:web="58c16207-c6ed-49cc-9d1d-ddf004bf88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087C37-ABD6-4427-9155-2964448479EB}">
  <ds:schemaRefs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58c16207-c6ed-49cc-9d1d-ddf004bf888b"/>
    <ds:schemaRef ds:uri="7f020947-6725-49a6-954e-3a5bfa9bc7d0"/>
  </ds:schemaRefs>
</ds:datastoreItem>
</file>

<file path=customXml/itemProps2.xml><?xml version="1.0" encoding="utf-8"?>
<ds:datastoreItem xmlns:ds="http://schemas.openxmlformats.org/officeDocument/2006/customXml" ds:itemID="{54731E13-48D5-4D1A-A6DE-39F48CFDB621}"/>
</file>

<file path=customXml/itemProps3.xml><?xml version="1.0" encoding="utf-8"?>
<ds:datastoreItem xmlns:ds="http://schemas.openxmlformats.org/officeDocument/2006/customXml" ds:itemID="{67381555-CDFF-4F86-88A5-1A75DF52A50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878</Words>
  <Application>Microsoft Macintosh PowerPoint</Application>
  <PresentationFormat>A4 Paper (210x297 mm)</PresentationFormat>
  <Paragraphs>151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Verdana</vt:lpstr>
      <vt:lpstr>Arial</vt:lpstr>
      <vt:lpstr>Ako Panuku_PowerPoint_Presentation_Template</vt:lpstr>
      <vt:lpstr>PowerPoint Presentation</vt:lpstr>
      <vt:lpstr>Te Hononga pātui i raro o Te Tiriti o Waitangi  He Kōrerorero</vt:lpstr>
      <vt:lpstr>Te Tiriti o Waitangi – Te Mahi Ngātahi Paerewa mō te Ūmanga Whakaakoranga </vt:lpstr>
      <vt:lpstr>Mana Whenua - Tangata Whenuatanga </vt:lpstr>
      <vt:lpstr>Te reo Māori </vt:lpstr>
      <vt:lpstr>Mana Mokopuna</vt:lpstr>
      <vt:lpstr>Rārangi rauemi – ngā hononga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Shyree Reedy</cp:lastModifiedBy>
  <cp:revision>3</cp:revision>
  <dcterms:modified xsi:type="dcterms:W3CDTF">2019-04-09T02:59:18Z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0x01010048B63D01865E3043B028763D57D400EC</vt:lpwstr>
  </property>
</Properties>
</file>