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4"/>
  </p:sldMasterIdLst>
  <p:notesMasterIdLst>
    <p:notesMasterId r:id="rId16"/>
  </p:notesMasterIdLst>
  <p:sldIdLst>
    <p:sldId id="256" r:id="rId5"/>
    <p:sldId id="257" r:id="rId6"/>
    <p:sldId id="285" r:id="rId7"/>
    <p:sldId id="287" r:id="rId8"/>
    <p:sldId id="284" r:id="rId9"/>
    <p:sldId id="280" r:id="rId10"/>
    <p:sldId id="281" r:id="rId11"/>
    <p:sldId id="282" r:id="rId12"/>
    <p:sldId id="283" r:id="rId13"/>
    <p:sldId id="286" r:id="rId14"/>
    <p:sldId id="278" r:id="rId15"/>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eihaea Murphy" initials="HM" lastIdx="16" clrIdx="0">
    <p:extLst/>
  </p:cmAuthor>
  <p:cmAuthor id="2" name="Beth Dixon" initials="BD"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F00"/>
    <a:srgbClr val="009051"/>
    <a:srgbClr val="4E8F00"/>
    <a:srgbClr val="FFC000"/>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BA8D64-0784-45D4-945F-472C040467B9}">
  <a:tblStyle styleId="{CEBA8D64-0784-45D4-945F-472C040467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9"/>
  </p:normalViewPr>
  <p:slideViewPr>
    <p:cSldViewPr snapToGrid="0">
      <p:cViewPr>
        <p:scale>
          <a:sx n="1" d="2"/>
          <a:sy n="1" d="2"/>
        </p:scale>
        <p:origin x="2744" y="9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22" Type="http://schemas.microsoft.com/office/2016/11/relationships/changesInfo" Target="changesInfos/changesInfo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notesMaster" Target="notesMasters/notesMaster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Dixon" userId="72959721-4e59-40f8-9c65-3f53f3df10b5" providerId="ADAL" clId="{07565F77-ACCD-3247-AAE6-0BB209B452BF}"/>
    <pc:docChg chg="undo custSel addSld delSld modSld">
      <pc:chgData name="Beth Dixon" userId="72959721-4e59-40f8-9c65-3f53f3df10b5" providerId="ADAL" clId="{07565F77-ACCD-3247-AAE6-0BB209B452BF}" dt="2019-03-13T00:31:38.847" v="9724" actId="113"/>
      <pc:docMkLst>
        <pc:docMk/>
      </pc:docMkLst>
      <pc:sldChg chg="modSp addCm delCm modNotesTx">
        <pc:chgData name="Beth Dixon" userId="72959721-4e59-40f8-9c65-3f53f3df10b5" providerId="ADAL" clId="{07565F77-ACCD-3247-AAE6-0BB209B452BF}" dt="2019-03-10T23:06:10.026" v="9439" actId="20577"/>
        <pc:sldMkLst>
          <pc:docMk/>
          <pc:sldMk cId="0" sldId="257"/>
        </pc:sldMkLst>
        <pc:picChg chg="mod">
          <ac:chgData name="Beth Dixon" userId="72959721-4e59-40f8-9c65-3f53f3df10b5" providerId="ADAL" clId="{07565F77-ACCD-3247-AAE6-0BB209B452BF}" dt="2019-03-07T00:32:35.525" v="4451" actId="208"/>
          <ac:picMkLst>
            <pc:docMk/>
            <pc:sldMk cId="0" sldId="257"/>
            <ac:picMk id="3" creationId="{8179E228-35F8-2E4B-997A-B60547EB24C4}"/>
          </ac:picMkLst>
        </pc:picChg>
      </pc:sldChg>
      <pc:sldChg chg="addSp delSp modSp modNotesTx">
        <pc:chgData name="Beth Dixon" userId="72959721-4e59-40f8-9c65-3f53f3df10b5" providerId="ADAL" clId="{07565F77-ACCD-3247-AAE6-0BB209B452BF}" dt="2019-03-07T05:27:36.051" v="7625" actId="20577"/>
        <pc:sldMkLst>
          <pc:docMk/>
          <pc:sldMk cId="2688489886" sldId="280"/>
        </pc:sldMkLst>
        <pc:spChg chg="mod">
          <ac:chgData name="Beth Dixon" userId="72959721-4e59-40f8-9c65-3f53f3df10b5" providerId="ADAL" clId="{07565F77-ACCD-3247-AAE6-0BB209B452BF}" dt="2019-03-07T04:16:02.620" v="4466" actId="1076"/>
          <ac:spMkLst>
            <pc:docMk/>
            <pc:sldMk cId="2688489886" sldId="280"/>
            <ac:spMk id="2" creationId="{5564E252-0F50-8846-B619-29B659744259}"/>
          </ac:spMkLst>
        </pc:spChg>
        <pc:spChg chg="del mod">
          <ac:chgData name="Beth Dixon" userId="72959721-4e59-40f8-9c65-3f53f3df10b5" providerId="ADAL" clId="{07565F77-ACCD-3247-AAE6-0BB209B452BF}" dt="2019-03-06T23:40:59.331" v="3723" actId="478"/>
          <ac:spMkLst>
            <pc:docMk/>
            <pc:sldMk cId="2688489886" sldId="280"/>
            <ac:spMk id="3" creationId="{AE3F144B-DC9A-524F-9EEB-166AAED24710}"/>
          </ac:spMkLst>
        </pc:spChg>
        <pc:spChg chg="add del mod">
          <ac:chgData name="Beth Dixon" userId="72959721-4e59-40f8-9c65-3f53f3df10b5" providerId="ADAL" clId="{07565F77-ACCD-3247-AAE6-0BB209B452BF}" dt="2019-03-07T00:08:27.054" v="4200"/>
          <ac:spMkLst>
            <pc:docMk/>
            <pc:sldMk cId="2688489886" sldId="280"/>
            <ac:spMk id="4" creationId="{104B2E2D-0F7D-5F40-9E4E-17CFA936C545}"/>
          </ac:spMkLst>
        </pc:spChg>
        <pc:picChg chg="add mod">
          <ac:chgData name="Beth Dixon" userId="72959721-4e59-40f8-9c65-3f53f3df10b5" providerId="ADAL" clId="{07565F77-ACCD-3247-AAE6-0BB209B452BF}" dt="2019-03-07T00:18:33.336" v="4254" actId="14100"/>
          <ac:picMkLst>
            <pc:docMk/>
            <pc:sldMk cId="2688489886" sldId="280"/>
            <ac:picMk id="6" creationId="{7A2955D0-4046-5B45-87C8-8410CC0DD6CA}"/>
          </ac:picMkLst>
        </pc:picChg>
        <pc:picChg chg="add mod">
          <ac:chgData name="Beth Dixon" userId="72959721-4e59-40f8-9c65-3f53f3df10b5" providerId="ADAL" clId="{07565F77-ACCD-3247-AAE6-0BB209B452BF}" dt="2019-03-07T00:10:14.961" v="4216" actId="207"/>
          <ac:picMkLst>
            <pc:docMk/>
            <pc:sldMk cId="2688489886" sldId="280"/>
            <ac:picMk id="8" creationId="{BBE509F8-FE37-5049-A23F-27F71B1D62A0}"/>
          </ac:picMkLst>
        </pc:picChg>
        <pc:picChg chg="add mod">
          <ac:chgData name="Beth Dixon" userId="72959721-4e59-40f8-9c65-3f53f3df10b5" providerId="ADAL" clId="{07565F77-ACCD-3247-AAE6-0BB209B452BF}" dt="2019-03-07T00:18:48.353" v="4255" actId="1076"/>
          <ac:picMkLst>
            <pc:docMk/>
            <pc:sldMk cId="2688489886" sldId="280"/>
            <ac:picMk id="10" creationId="{C9A6F54F-BC46-0E4D-8C1D-071AC6D1CE0F}"/>
          </ac:picMkLst>
        </pc:picChg>
        <pc:picChg chg="add mod">
          <ac:chgData name="Beth Dixon" userId="72959721-4e59-40f8-9c65-3f53f3df10b5" providerId="ADAL" clId="{07565F77-ACCD-3247-AAE6-0BB209B452BF}" dt="2019-03-07T00:18:29.401" v="4253" actId="14100"/>
          <ac:picMkLst>
            <pc:docMk/>
            <pc:sldMk cId="2688489886" sldId="280"/>
            <ac:picMk id="12" creationId="{27F8CD3C-0869-274C-BB77-27847A2BAA93}"/>
          </ac:picMkLst>
        </pc:picChg>
      </pc:sldChg>
      <pc:sldChg chg="modSp modNotesTx">
        <pc:chgData name="Beth Dixon" userId="72959721-4e59-40f8-9c65-3f53f3df10b5" providerId="ADAL" clId="{07565F77-ACCD-3247-AAE6-0BB209B452BF}" dt="2019-03-10T23:08:18.675" v="9441" actId="20577"/>
        <pc:sldMkLst>
          <pc:docMk/>
          <pc:sldMk cId="4120891013" sldId="281"/>
        </pc:sldMkLst>
        <pc:spChg chg="mod">
          <ac:chgData name="Beth Dixon" userId="72959721-4e59-40f8-9c65-3f53f3df10b5" providerId="ADAL" clId="{07565F77-ACCD-3247-AAE6-0BB209B452BF}" dt="2019-03-06T23:54:07.126" v="3885" actId="14100"/>
          <ac:spMkLst>
            <pc:docMk/>
            <pc:sldMk cId="4120891013" sldId="281"/>
            <ac:spMk id="2" creationId="{5906B72B-7D0B-224F-9A85-81AA0EB26F8D}"/>
          </ac:spMkLst>
        </pc:spChg>
        <pc:spChg chg="mod">
          <ac:chgData name="Beth Dixon" userId="72959721-4e59-40f8-9c65-3f53f3df10b5" providerId="ADAL" clId="{07565F77-ACCD-3247-AAE6-0BB209B452BF}" dt="2019-03-07T00:30:01.799" v="4405" actId="207"/>
          <ac:spMkLst>
            <pc:docMk/>
            <pc:sldMk cId="4120891013" sldId="281"/>
            <ac:spMk id="3" creationId="{A3303736-2E1B-D740-BAA1-2B4EC0FFBE54}"/>
          </ac:spMkLst>
        </pc:spChg>
      </pc:sldChg>
      <pc:sldChg chg="addSp delSp modSp modNotesTx">
        <pc:chgData name="Beth Dixon" userId="72959721-4e59-40f8-9c65-3f53f3df10b5" providerId="ADAL" clId="{07565F77-ACCD-3247-AAE6-0BB209B452BF}" dt="2019-03-13T00:31:38.847" v="9724" actId="113"/>
        <pc:sldMkLst>
          <pc:docMk/>
          <pc:sldMk cId="3235428357" sldId="282"/>
        </pc:sldMkLst>
        <pc:spChg chg="mod">
          <ac:chgData name="Beth Dixon" userId="72959721-4e59-40f8-9c65-3f53f3df10b5" providerId="ADAL" clId="{07565F77-ACCD-3247-AAE6-0BB209B452BF}" dt="2019-03-11T02:16:48.345" v="9698" actId="208"/>
          <ac:spMkLst>
            <pc:docMk/>
            <pc:sldMk cId="3235428357" sldId="282"/>
            <ac:spMk id="8" creationId="{3147EB0F-A55F-0B46-BDB2-64ED1AF16606}"/>
          </ac:spMkLst>
        </pc:spChg>
        <pc:spChg chg="del mod">
          <ac:chgData name="Beth Dixon" userId="72959721-4e59-40f8-9c65-3f53f3df10b5" providerId="ADAL" clId="{07565F77-ACCD-3247-AAE6-0BB209B452BF}" dt="2019-03-07T00:20:07.928" v="4258" actId="478"/>
          <ac:spMkLst>
            <pc:docMk/>
            <pc:sldMk cId="3235428357" sldId="282"/>
            <ac:spMk id="9" creationId="{645FEF94-A558-DF45-B4FE-88BA6B7A35BE}"/>
          </ac:spMkLst>
        </pc:spChg>
        <pc:picChg chg="add del mod">
          <ac:chgData name="Beth Dixon" userId="72959721-4e59-40f8-9c65-3f53f3df10b5" providerId="ADAL" clId="{07565F77-ACCD-3247-AAE6-0BB209B452BF}" dt="2019-03-11T02:18:45.929" v="9706" actId="478"/>
          <ac:picMkLst>
            <pc:docMk/>
            <pc:sldMk cId="3235428357" sldId="282"/>
            <ac:picMk id="7" creationId="{1072124F-E173-2142-BB28-B5F0643E5986}"/>
          </ac:picMkLst>
        </pc:picChg>
        <pc:picChg chg="add del mod">
          <ac:chgData name="Beth Dixon" userId="72959721-4e59-40f8-9c65-3f53f3df10b5" providerId="ADAL" clId="{07565F77-ACCD-3247-AAE6-0BB209B452BF}" dt="2019-03-11T02:17:04.671" v="9699" actId="478"/>
          <ac:picMkLst>
            <pc:docMk/>
            <pc:sldMk cId="3235428357" sldId="282"/>
            <ac:picMk id="9" creationId="{F79684A3-53E9-5C48-B624-771B9817385C}"/>
          </ac:picMkLst>
        </pc:picChg>
      </pc:sldChg>
      <pc:sldChg chg="modSp delCm modNotesTx">
        <pc:chgData name="Beth Dixon" userId="72959721-4e59-40f8-9c65-3f53f3df10b5" providerId="ADAL" clId="{07565F77-ACCD-3247-AAE6-0BB209B452BF}" dt="2019-03-10T02:36:25.046" v="9341" actId="20577"/>
        <pc:sldMkLst>
          <pc:docMk/>
          <pc:sldMk cId="2185073211" sldId="283"/>
        </pc:sldMkLst>
        <pc:spChg chg="mod">
          <ac:chgData name="Beth Dixon" userId="72959721-4e59-40f8-9c65-3f53f3df10b5" providerId="ADAL" clId="{07565F77-ACCD-3247-AAE6-0BB209B452BF}" dt="2019-03-10T02:36:25.046" v="9341" actId="20577"/>
          <ac:spMkLst>
            <pc:docMk/>
            <pc:sldMk cId="2185073211" sldId="283"/>
            <ac:spMk id="3" creationId="{78BB206C-75EC-B74A-8A40-C1DC9A9F74A4}"/>
          </ac:spMkLst>
        </pc:spChg>
        <pc:spChg chg="mod">
          <ac:chgData name="Beth Dixon" userId="72959721-4e59-40f8-9c65-3f53f3df10b5" providerId="ADAL" clId="{07565F77-ACCD-3247-AAE6-0BB209B452BF}" dt="2019-03-10T01:48:56.805" v="8610" actId="20577"/>
          <ac:spMkLst>
            <pc:docMk/>
            <pc:sldMk cId="2185073211" sldId="283"/>
            <ac:spMk id="6" creationId="{E421EDC2-834F-3C47-8D99-24D76EE20C3C}"/>
          </ac:spMkLst>
        </pc:spChg>
      </pc:sldChg>
      <pc:sldChg chg="addSp delSp modSp delCm modNotesTx">
        <pc:chgData name="Beth Dixon" userId="72959721-4e59-40f8-9c65-3f53f3df10b5" providerId="ADAL" clId="{07565F77-ACCD-3247-AAE6-0BB209B452BF}" dt="2019-03-10T03:01:29.860" v="9434" actId="1592"/>
        <pc:sldMkLst>
          <pc:docMk/>
          <pc:sldMk cId="3597071757" sldId="284"/>
        </pc:sldMkLst>
        <pc:spChg chg="del mod">
          <ac:chgData name="Beth Dixon" userId="72959721-4e59-40f8-9c65-3f53f3df10b5" providerId="ADAL" clId="{07565F77-ACCD-3247-AAE6-0BB209B452BF}" dt="2019-03-06T23:22:08.633" v="2976" actId="478"/>
          <ac:spMkLst>
            <pc:docMk/>
            <pc:sldMk cId="3597071757" sldId="284"/>
            <ac:spMk id="2" creationId="{338154C9-43EC-1744-81F9-6DC751C34B4E}"/>
          </ac:spMkLst>
        </pc:spChg>
        <pc:spChg chg="mod">
          <ac:chgData name="Beth Dixon" userId="72959721-4e59-40f8-9c65-3f53f3df10b5" providerId="ADAL" clId="{07565F77-ACCD-3247-AAE6-0BB209B452BF}" dt="2019-03-07T04:29:45.248" v="4992" actId="20577"/>
          <ac:spMkLst>
            <pc:docMk/>
            <pc:sldMk cId="3597071757" sldId="284"/>
            <ac:spMk id="177" creationId="{00000000-0000-0000-0000-000000000000}"/>
          </ac:spMkLst>
        </pc:spChg>
        <pc:picChg chg="add mod">
          <ac:chgData name="Beth Dixon" userId="72959721-4e59-40f8-9c65-3f53f3df10b5" providerId="ADAL" clId="{07565F77-ACCD-3247-AAE6-0BB209B452BF}" dt="2019-03-07T00:32:18.724" v="4450" actId="208"/>
          <ac:picMkLst>
            <pc:docMk/>
            <pc:sldMk cId="3597071757" sldId="284"/>
            <ac:picMk id="4" creationId="{E62D88E1-0934-C94F-829F-D1F60FC0DF03}"/>
          </ac:picMkLst>
        </pc:picChg>
      </pc:sldChg>
      <pc:sldChg chg="delSp modSp delCm modNotesTx">
        <pc:chgData name="Beth Dixon" userId="72959721-4e59-40f8-9c65-3f53f3df10b5" providerId="ADAL" clId="{07565F77-ACCD-3247-AAE6-0BB209B452BF}" dt="2019-03-10T01:45:13.829" v="8472" actId="20577"/>
        <pc:sldMkLst>
          <pc:docMk/>
          <pc:sldMk cId="4017002690" sldId="285"/>
        </pc:sldMkLst>
        <pc:spChg chg="del mod">
          <ac:chgData name="Beth Dixon" userId="72959721-4e59-40f8-9c65-3f53f3df10b5" providerId="ADAL" clId="{07565F77-ACCD-3247-AAE6-0BB209B452BF}" dt="2019-03-06T21:42:36.010" v="1431" actId="478"/>
          <ac:spMkLst>
            <pc:docMk/>
            <pc:sldMk cId="4017002690" sldId="285"/>
            <ac:spMk id="2" creationId="{C1584759-8EB6-9A40-AC35-874B86200B62}"/>
          </ac:spMkLst>
        </pc:spChg>
        <pc:spChg chg="mod">
          <ac:chgData name="Beth Dixon" userId="72959721-4e59-40f8-9c65-3f53f3df10b5" providerId="ADAL" clId="{07565F77-ACCD-3247-AAE6-0BB209B452BF}" dt="2019-03-07T00:33:11.658" v="4455" actId="255"/>
          <ac:spMkLst>
            <pc:docMk/>
            <pc:sldMk cId="4017002690" sldId="285"/>
            <ac:spMk id="177" creationId="{00000000-0000-0000-0000-000000000000}"/>
          </ac:spMkLst>
        </pc:spChg>
        <pc:spChg chg="mod">
          <ac:chgData name="Beth Dixon" userId="72959721-4e59-40f8-9c65-3f53f3df10b5" providerId="ADAL" clId="{07565F77-ACCD-3247-AAE6-0BB209B452BF}" dt="2019-03-06T21:43:37.935" v="1436" actId="1076"/>
          <ac:spMkLst>
            <pc:docMk/>
            <pc:sldMk cId="4017002690" sldId="285"/>
            <ac:spMk id="179" creationId="{00000000-0000-0000-0000-000000000000}"/>
          </ac:spMkLst>
        </pc:spChg>
      </pc:sldChg>
      <pc:sldChg chg="modSp modNotesTx">
        <pc:chgData name="Beth Dixon" userId="72959721-4e59-40f8-9c65-3f53f3df10b5" providerId="ADAL" clId="{07565F77-ACCD-3247-AAE6-0BB209B452BF}" dt="2019-03-12T09:03:44.203" v="9722" actId="20577"/>
        <pc:sldMkLst>
          <pc:docMk/>
          <pc:sldMk cId="3966513814" sldId="286"/>
        </pc:sldMkLst>
        <pc:spChg chg="mod">
          <ac:chgData name="Beth Dixon" userId="72959721-4e59-40f8-9c65-3f53f3df10b5" providerId="ADAL" clId="{07565F77-ACCD-3247-AAE6-0BB209B452BF}" dt="2019-03-12T09:03:44.203" v="9722" actId="20577"/>
          <ac:spMkLst>
            <pc:docMk/>
            <pc:sldMk cId="3966513814" sldId="286"/>
            <ac:spMk id="177" creationId="{00000000-0000-0000-0000-000000000000}"/>
          </ac:spMkLst>
        </pc:spChg>
      </pc:sldChg>
      <pc:sldChg chg="addSp delSp modSp delCm modNotesTx">
        <pc:chgData name="Beth Dixon" userId="72959721-4e59-40f8-9c65-3f53f3df10b5" providerId="ADAL" clId="{07565F77-ACCD-3247-AAE6-0BB209B452BF}" dt="2019-03-07T05:11:50.833" v="6821" actId="20577"/>
        <pc:sldMkLst>
          <pc:docMk/>
          <pc:sldMk cId="886229591" sldId="287"/>
        </pc:sldMkLst>
        <pc:spChg chg="mod">
          <ac:chgData name="Beth Dixon" userId="72959721-4e59-40f8-9c65-3f53f3df10b5" providerId="ADAL" clId="{07565F77-ACCD-3247-AAE6-0BB209B452BF}" dt="2019-03-06T23:11:47.459" v="2601" actId="255"/>
          <ac:spMkLst>
            <pc:docMk/>
            <pc:sldMk cId="886229591" sldId="287"/>
            <ac:spMk id="4" creationId="{08D095AB-ECD9-4BA7-8F99-42A681F8DB24}"/>
          </ac:spMkLst>
        </pc:spChg>
        <pc:spChg chg="mod">
          <ac:chgData name="Beth Dixon" userId="72959721-4e59-40f8-9c65-3f53f3df10b5" providerId="ADAL" clId="{07565F77-ACCD-3247-AAE6-0BB209B452BF}" dt="2019-03-07T00:29:04.506" v="4399" actId="207"/>
          <ac:spMkLst>
            <pc:docMk/>
            <pc:sldMk cId="886229591" sldId="287"/>
            <ac:spMk id="5" creationId="{97DD48C9-030A-4A1E-B599-D5C992297C97}"/>
          </ac:spMkLst>
        </pc:spChg>
        <pc:spChg chg="mod">
          <ac:chgData name="Beth Dixon" userId="72959721-4e59-40f8-9c65-3f53f3df10b5" providerId="ADAL" clId="{07565F77-ACCD-3247-AAE6-0BB209B452BF}" dt="2019-03-07T00:29:15.447" v="4401" actId="207"/>
          <ac:spMkLst>
            <pc:docMk/>
            <pc:sldMk cId="886229591" sldId="287"/>
            <ac:spMk id="7" creationId="{17CCCF7A-E2D6-43C3-8BD2-2BAC1F1ADDD9}"/>
          </ac:spMkLst>
        </pc:spChg>
        <pc:spChg chg="mod">
          <ac:chgData name="Beth Dixon" userId="72959721-4e59-40f8-9c65-3f53f3df10b5" providerId="ADAL" clId="{07565F77-ACCD-3247-AAE6-0BB209B452BF}" dt="2019-03-07T00:29:28.432" v="4403" actId="207"/>
          <ac:spMkLst>
            <pc:docMk/>
            <pc:sldMk cId="886229591" sldId="287"/>
            <ac:spMk id="8" creationId="{F1F4D102-6016-4574-B6FC-C2FA7B0541C6}"/>
          </ac:spMkLst>
        </pc:spChg>
        <pc:spChg chg="mod">
          <ac:chgData name="Beth Dixon" userId="72959721-4e59-40f8-9c65-3f53f3df10b5" providerId="ADAL" clId="{07565F77-ACCD-3247-AAE6-0BB209B452BF}" dt="2019-03-06T23:11:33.583" v="2600" actId="1076"/>
          <ac:spMkLst>
            <pc:docMk/>
            <pc:sldMk cId="886229591" sldId="287"/>
            <ac:spMk id="179" creationId="{00000000-0000-0000-0000-000000000000}"/>
          </ac:spMkLst>
        </pc:spChg>
        <pc:picChg chg="add del mod">
          <ac:chgData name="Beth Dixon" userId="72959721-4e59-40f8-9c65-3f53f3df10b5" providerId="ADAL" clId="{07565F77-ACCD-3247-AAE6-0BB209B452BF}" dt="2019-03-07T00:17:32.432" v="4250" actId="478"/>
          <ac:picMkLst>
            <pc:docMk/>
            <pc:sldMk cId="886229591" sldId="287"/>
            <ac:picMk id="6" creationId="{24A81104-143D-7A49-8AE7-BFAC5E6DD954}"/>
          </ac:picMkLst>
        </pc:picChg>
      </pc:sldChg>
    </pc:docChg>
  </pc:docChgLst>
  <pc:docChgLst>
    <pc:chgData name="Hineihaea Murphy" userId="db8edc42-c1fe-411b-a740-8fffc64a324f" providerId="ADAL" clId="{65AC8873-731B-4622-AF40-F5B2E33C7F37}"/>
    <pc:docChg chg="undo custSel addSld modSld">
      <pc:chgData name="Hineihaea Murphy" userId="db8edc42-c1fe-411b-a740-8fffc64a324f" providerId="ADAL" clId="{65AC8873-731B-4622-AF40-F5B2E33C7F37}" dt="2019-03-11T05:27:15.360" v="6922" actId="20577"/>
      <pc:docMkLst>
        <pc:docMk/>
      </pc:docMkLst>
      <pc:sldChg chg="addCm delCm modCm modNotesTx">
        <pc:chgData name="Hineihaea Murphy" userId="db8edc42-c1fe-411b-a740-8fffc64a324f" providerId="ADAL" clId="{65AC8873-731B-4622-AF40-F5B2E33C7F37}" dt="2019-03-10T21:10:27.921" v="4851" actId="1592"/>
        <pc:sldMkLst>
          <pc:docMk/>
          <pc:sldMk cId="0" sldId="257"/>
        </pc:sldMkLst>
      </pc:sldChg>
      <pc:sldChg chg="modSp modNotesTx">
        <pc:chgData name="Hineihaea Murphy" userId="db8edc42-c1fe-411b-a740-8fffc64a324f" providerId="ADAL" clId="{65AC8873-731B-4622-AF40-F5B2E33C7F37}" dt="2019-03-10T21:50:03.493" v="6915" actId="20577"/>
        <pc:sldMkLst>
          <pc:docMk/>
          <pc:sldMk cId="2688489886" sldId="280"/>
        </pc:sldMkLst>
        <pc:spChg chg="mod">
          <ac:chgData name="Hineihaea Murphy" userId="db8edc42-c1fe-411b-a740-8fffc64a324f" providerId="ADAL" clId="{65AC8873-731B-4622-AF40-F5B2E33C7F37}" dt="2019-03-10T21:13:36.873" v="5011" actId="20577"/>
          <ac:spMkLst>
            <pc:docMk/>
            <pc:sldMk cId="2688489886" sldId="280"/>
            <ac:spMk id="2" creationId="{5564E252-0F50-8846-B619-29B659744259}"/>
          </ac:spMkLst>
        </pc:spChg>
      </pc:sldChg>
      <pc:sldChg chg="modSp modNotesTx">
        <pc:chgData name="Hineihaea Murphy" userId="db8edc42-c1fe-411b-a740-8fffc64a324f" providerId="ADAL" clId="{65AC8873-731B-4622-AF40-F5B2E33C7F37}" dt="2019-03-10T21:51:08.290" v="6921" actId="20577"/>
        <pc:sldMkLst>
          <pc:docMk/>
          <pc:sldMk cId="4120891013" sldId="281"/>
        </pc:sldMkLst>
        <pc:spChg chg="mod">
          <ac:chgData name="Hineihaea Murphy" userId="db8edc42-c1fe-411b-a740-8fffc64a324f" providerId="ADAL" clId="{65AC8873-731B-4622-AF40-F5B2E33C7F37}" dt="2019-03-10T21:20:38.514" v="5476" actId="20577"/>
          <ac:spMkLst>
            <pc:docMk/>
            <pc:sldMk cId="4120891013" sldId="281"/>
            <ac:spMk id="2" creationId="{5906B72B-7D0B-224F-9A85-81AA0EB26F8D}"/>
          </ac:spMkLst>
        </pc:spChg>
        <pc:spChg chg="mod">
          <ac:chgData name="Hineihaea Murphy" userId="db8edc42-c1fe-411b-a740-8fffc64a324f" providerId="ADAL" clId="{65AC8873-731B-4622-AF40-F5B2E33C7F37}" dt="2019-03-10T21:51:08.290" v="6921" actId="20577"/>
          <ac:spMkLst>
            <pc:docMk/>
            <pc:sldMk cId="4120891013" sldId="281"/>
            <ac:spMk id="3" creationId="{A3303736-2E1B-D740-BAA1-2B4EC0FFBE54}"/>
          </ac:spMkLst>
        </pc:spChg>
      </pc:sldChg>
      <pc:sldChg chg="modSp modNotesTx">
        <pc:chgData name="Hineihaea Murphy" userId="db8edc42-c1fe-411b-a740-8fffc64a324f" providerId="ADAL" clId="{65AC8873-731B-4622-AF40-F5B2E33C7F37}" dt="2019-03-11T05:27:15.360" v="6922" actId="20577"/>
        <pc:sldMkLst>
          <pc:docMk/>
          <pc:sldMk cId="3235428357" sldId="282"/>
        </pc:sldMkLst>
        <pc:spChg chg="mod">
          <ac:chgData name="Hineihaea Murphy" userId="db8edc42-c1fe-411b-a740-8fffc64a324f" providerId="ADAL" clId="{65AC8873-731B-4622-AF40-F5B2E33C7F37}" dt="2019-03-10T21:24:27.053" v="5728" actId="6549"/>
          <ac:spMkLst>
            <pc:docMk/>
            <pc:sldMk cId="3235428357" sldId="282"/>
            <ac:spMk id="8" creationId="{3147EB0F-A55F-0B46-BDB2-64ED1AF16606}"/>
          </ac:spMkLst>
        </pc:spChg>
      </pc:sldChg>
      <pc:sldChg chg="modSp addCm modCm modNotesTx">
        <pc:chgData name="Hineihaea Murphy" userId="db8edc42-c1fe-411b-a740-8fffc64a324f" providerId="ADAL" clId="{65AC8873-731B-4622-AF40-F5B2E33C7F37}" dt="2019-03-10T21:50:25.817" v="6919" actId="208"/>
        <pc:sldMkLst>
          <pc:docMk/>
          <pc:sldMk cId="2185073211" sldId="283"/>
        </pc:sldMkLst>
        <pc:spChg chg="mod">
          <ac:chgData name="Hineihaea Murphy" userId="db8edc42-c1fe-411b-a740-8fffc64a324f" providerId="ADAL" clId="{65AC8873-731B-4622-AF40-F5B2E33C7F37}" dt="2019-03-07T03:32:05.159" v="998" actId="20577"/>
          <ac:spMkLst>
            <pc:docMk/>
            <pc:sldMk cId="2185073211" sldId="283"/>
            <ac:spMk id="3" creationId="{78BB206C-75EC-B74A-8A40-C1DC9A9F74A4}"/>
          </ac:spMkLst>
        </pc:spChg>
        <pc:spChg chg="mod">
          <ac:chgData name="Hineihaea Murphy" userId="db8edc42-c1fe-411b-a740-8fffc64a324f" providerId="ADAL" clId="{65AC8873-731B-4622-AF40-F5B2E33C7F37}" dt="2019-03-10T21:50:25.817" v="6919" actId="208"/>
          <ac:spMkLst>
            <pc:docMk/>
            <pc:sldMk cId="2185073211" sldId="283"/>
            <ac:spMk id="6" creationId="{E421EDC2-834F-3C47-8D99-24D76EE20C3C}"/>
          </ac:spMkLst>
        </pc:spChg>
      </pc:sldChg>
      <pc:sldChg chg="addCm delCm modCm modNotesTx">
        <pc:chgData name="Hineihaea Murphy" userId="db8edc42-c1fe-411b-a740-8fffc64a324f" providerId="ADAL" clId="{65AC8873-731B-4622-AF40-F5B2E33C7F37}" dt="2019-03-10T21:49:55.790" v="6914" actId="20577"/>
        <pc:sldMkLst>
          <pc:docMk/>
          <pc:sldMk cId="3597071757" sldId="284"/>
        </pc:sldMkLst>
      </pc:sldChg>
      <pc:sldChg chg="addSp delSp addCm modCm modNotesTx">
        <pc:chgData name="Hineihaea Murphy" userId="db8edc42-c1fe-411b-a740-8fffc64a324f" providerId="ADAL" clId="{65AC8873-731B-4622-AF40-F5B2E33C7F37}" dt="2019-03-10T21:49:26.222" v="6910" actId="20577"/>
        <pc:sldMkLst>
          <pc:docMk/>
          <pc:sldMk cId="4017002690" sldId="285"/>
        </pc:sldMkLst>
        <pc:spChg chg="add del">
          <ac:chgData name="Hineihaea Murphy" userId="db8edc42-c1fe-411b-a740-8fffc64a324f" providerId="ADAL" clId="{65AC8873-731B-4622-AF40-F5B2E33C7F37}" dt="2019-03-07T03:14:20.239" v="856" actId="478"/>
          <ac:spMkLst>
            <pc:docMk/>
            <pc:sldMk cId="4017002690" sldId="285"/>
            <ac:spMk id="3" creationId="{FDD9AF69-49FD-8D45-8212-B781FB7D325F}"/>
          </ac:spMkLst>
        </pc:spChg>
      </pc:sldChg>
      <pc:sldChg chg="addSp delSp modSp add modCm modNotesTx">
        <pc:chgData name="Hineihaea Murphy" userId="db8edc42-c1fe-411b-a740-8fffc64a324f" providerId="ADAL" clId="{65AC8873-731B-4622-AF40-F5B2E33C7F37}" dt="2019-03-10T21:10:59.583" v="4855" actId="20577"/>
        <pc:sldMkLst>
          <pc:docMk/>
          <pc:sldMk cId="886229591" sldId="287"/>
        </pc:sldMkLst>
        <pc:spChg chg="del mod">
          <ac:chgData name="Hineihaea Murphy" userId="db8edc42-c1fe-411b-a740-8fffc64a324f" providerId="ADAL" clId="{65AC8873-731B-4622-AF40-F5B2E33C7F37}" dt="2019-03-06T05:00:01.117" v="17" actId="478"/>
          <ac:spMkLst>
            <pc:docMk/>
            <pc:sldMk cId="886229591" sldId="287"/>
            <ac:spMk id="2" creationId="{C1584759-8EB6-9A40-AC35-874B86200B62}"/>
          </ac:spMkLst>
        </pc:spChg>
        <pc:spChg chg="add mod">
          <ac:chgData name="Hineihaea Murphy" userId="db8edc42-c1fe-411b-a740-8fffc64a324f" providerId="ADAL" clId="{65AC8873-731B-4622-AF40-F5B2E33C7F37}" dt="2019-03-06T05:04:06.556" v="240" actId="1076"/>
          <ac:spMkLst>
            <pc:docMk/>
            <pc:sldMk cId="886229591" sldId="287"/>
            <ac:spMk id="4" creationId="{08D095AB-ECD9-4BA7-8F99-42A681F8DB24}"/>
          </ac:spMkLst>
        </pc:spChg>
        <pc:spChg chg="add mod">
          <ac:chgData name="Hineihaea Murphy" userId="db8edc42-c1fe-411b-a740-8fffc64a324f" providerId="ADAL" clId="{65AC8873-731B-4622-AF40-F5B2E33C7F37}" dt="2019-03-10T21:02:32.787" v="4123" actId="20577"/>
          <ac:spMkLst>
            <pc:docMk/>
            <pc:sldMk cId="886229591" sldId="287"/>
            <ac:spMk id="5" creationId="{97DD48C9-030A-4A1E-B599-D5C992297C97}"/>
          </ac:spMkLst>
        </pc:spChg>
        <pc:spChg chg="add del mod">
          <ac:chgData name="Hineihaea Murphy" userId="db8edc42-c1fe-411b-a740-8fffc64a324f" providerId="ADAL" clId="{65AC8873-731B-4622-AF40-F5B2E33C7F37}" dt="2019-03-06T05:01:57.859" v="121" actId="11529"/>
          <ac:spMkLst>
            <pc:docMk/>
            <pc:sldMk cId="886229591" sldId="287"/>
            <ac:spMk id="6" creationId="{8B1ED725-0E76-4CEA-A1C0-AAC2EDA31B2C}"/>
          </ac:spMkLst>
        </pc:spChg>
        <pc:spChg chg="add mod">
          <ac:chgData name="Hineihaea Murphy" userId="db8edc42-c1fe-411b-a740-8fffc64a324f" providerId="ADAL" clId="{65AC8873-731B-4622-AF40-F5B2E33C7F37}" dt="2019-03-10T21:02:23.475" v="4115" actId="20577"/>
          <ac:spMkLst>
            <pc:docMk/>
            <pc:sldMk cId="886229591" sldId="287"/>
            <ac:spMk id="7" creationId="{17CCCF7A-E2D6-43C3-8BD2-2BAC1F1ADDD9}"/>
          </ac:spMkLst>
        </pc:spChg>
        <pc:spChg chg="add mod">
          <ac:chgData name="Hineihaea Murphy" userId="db8edc42-c1fe-411b-a740-8fffc64a324f" providerId="ADAL" clId="{65AC8873-731B-4622-AF40-F5B2E33C7F37}" dt="2019-03-10T21:02:54.951" v="4141" actId="20577"/>
          <ac:spMkLst>
            <pc:docMk/>
            <pc:sldMk cId="886229591" sldId="287"/>
            <ac:spMk id="8" creationId="{F1F4D102-6016-4574-B6FC-C2FA7B0541C6}"/>
          </ac:spMkLst>
        </pc:spChg>
        <pc:spChg chg="del mod">
          <ac:chgData name="Hineihaea Murphy" userId="db8edc42-c1fe-411b-a740-8fffc64a324f" providerId="ADAL" clId="{65AC8873-731B-4622-AF40-F5B2E33C7F37}" dt="2019-03-06T04:59:47.924" v="13" actId="478"/>
          <ac:spMkLst>
            <pc:docMk/>
            <pc:sldMk cId="886229591" sldId="287"/>
            <ac:spMk id="177" creationId="{00000000-0000-0000-0000-000000000000}"/>
          </ac:spMkLst>
        </pc:spChg>
        <pc:spChg chg="mod">
          <ac:chgData name="Hineihaea Murphy" userId="db8edc42-c1fe-411b-a740-8fffc64a324f" providerId="ADAL" clId="{65AC8873-731B-4622-AF40-F5B2E33C7F37}" dt="2019-03-06T05:00:19.809" v="19" actId="1076"/>
          <ac:spMkLst>
            <pc:docMk/>
            <pc:sldMk cId="886229591" sldId="287"/>
            <ac:spMk id="178" creationId="{00000000-0000-0000-0000-000000000000}"/>
          </ac:spMkLst>
        </pc:spChg>
      </pc:sldChg>
    </pc:docChg>
  </pc:docChgLst>
  <pc:docChgLst>
    <pc:chgData name="Mark Fell" userId="cf9cc964-1d6c-4909-ba4f-01db4b69fe72" providerId="ADAL" clId="{43A9C02E-095F-41BB-8245-DA43DAFFF098}"/>
    <pc:docChg chg="modSld">
      <pc:chgData name="Mark Fell" userId="cf9cc964-1d6c-4909-ba4f-01db4b69fe72" providerId="ADAL" clId="{43A9C02E-095F-41BB-8245-DA43DAFFF098}" dt="2019-03-06T04:12:24.423" v="1" actId="20577"/>
      <pc:docMkLst>
        <pc:docMk/>
      </pc:docMkLst>
      <pc:sldChg chg="modNotesTx">
        <pc:chgData name="Mark Fell" userId="cf9cc964-1d6c-4909-ba4f-01db4b69fe72" providerId="ADAL" clId="{43A9C02E-095F-41BB-8245-DA43DAFFF098}" dt="2019-03-06T04:12:24.423" v="1" actId="20577"/>
        <pc:sldMkLst>
          <pc:docMk/>
          <pc:sldMk cId="4017002690" sldId="285"/>
        </pc:sldMkLst>
      </pc:sldChg>
    </pc:docChg>
  </pc:docChgLst>
  <pc:docChgLst>
    <pc:chgData name="Beth Dixon" userId="S::beth@haemata.co.nz::72959721-4e59-40f8-9c65-3f53f3df10b5" providerId="AD" clId="Web-{ED6FC066-7C39-41E8-9D65-745D6DED6094}"/>
    <pc:docChg chg="modSld">
      <pc:chgData name="Beth Dixon" userId="S::beth@haemata.co.nz::72959721-4e59-40f8-9c65-3f53f3df10b5" providerId="AD" clId="Web-{ED6FC066-7C39-41E8-9D65-745D6DED6094}" dt="2019-03-10T03:10:56.539" v="47" actId="20577"/>
      <pc:docMkLst>
        <pc:docMk/>
      </pc:docMkLst>
      <pc:sldChg chg="modSp">
        <pc:chgData name="Beth Dixon" userId="S::beth@haemata.co.nz::72959721-4e59-40f8-9c65-3f53f3df10b5" providerId="AD" clId="Web-{ED6FC066-7C39-41E8-9D65-745D6DED6094}" dt="2019-03-10T03:10:56.539" v="47" actId="20577"/>
        <pc:sldMkLst>
          <pc:docMk/>
          <pc:sldMk cId="0" sldId="257"/>
        </pc:sldMkLst>
        <pc:spChg chg="mod">
          <ac:chgData name="Beth Dixon" userId="S::beth@haemata.co.nz::72959721-4e59-40f8-9c65-3f53f3df10b5" providerId="AD" clId="Web-{ED6FC066-7C39-41E8-9D65-745D6DED6094}" dt="2019-03-10T03:10:56.539" v="47" actId="20577"/>
          <ac:spMkLst>
            <pc:docMk/>
            <pc:sldMk cId="0" sldId="257"/>
            <ac:spMk id="169" creationId="{00000000-0000-0000-0000-000000000000}"/>
          </ac:spMkLst>
        </pc:spChg>
      </pc:sldChg>
      <pc:sldChg chg="modSp">
        <pc:chgData name="Beth Dixon" userId="S::beth@haemata.co.nz::72959721-4e59-40f8-9c65-3f53f3df10b5" providerId="AD" clId="Web-{ED6FC066-7C39-41E8-9D65-745D6DED6094}" dt="2019-03-10T03:07:52.601" v="4" actId="20577"/>
        <pc:sldMkLst>
          <pc:docMk/>
          <pc:sldMk cId="2688489886" sldId="280"/>
        </pc:sldMkLst>
        <pc:spChg chg="mod">
          <ac:chgData name="Beth Dixon" userId="S::beth@haemata.co.nz::72959721-4e59-40f8-9c65-3f53f3df10b5" providerId="AD" clId="Web-{ED6FC066-7C39-41E8-9D65-745D6DED6094}" dt="2019-03-10T03:07:52.601" v="4" actId="20577"/>
          <ac:spMkLst>
            <pc:docMk/>
            <pc:sldMk cId="2688489886" sldId="280"/>
            <ac:spMk id="2" creationId="{5564E252-0F50-8846-B619-29B659744259}"/>
          </ac:spMkLst>
        </pc:spChg>
      </pc:sldChg>
      <pc:sldChg chg="modSp">
        <pc:chgData name="Beth Dixon" userId="S::beth@haemata.co.nz::72959721-4e59-40f8-9c65-3f53f3df10b5" providerId="AD" clId="Web-{ED6FC066-7C39-41E8-9D65-745D6DED6094}" dt="2019-03-10T03:10:21.195" v="44" actId="20577"/>
        <pc:sldMkLst>
          <pc:docMk/>
          <pc:sldMk cId="4120891013" sldId="281"/>
        </pc:sldMkLst>
        <pc:spChg chg="mod">
          <ac:chgData name="Beth Dixon" userId="S::beth@haemata.co.nz::72959721-4e59-40f8-9c65-3f53f3df10b5" providerId="AD" clId="Web-{ED6FC066-7C39-41E8-9D65-745D6DED6094}" dt="2019-03-10T03:10:21.195" v="44" actId="20577"/>
          <ac:spMkLst>
            <pc:docMk/>
            <pc:sldMk cId="4120891013" sldId="281"/>
            <ac:spMk id="3" creationId="{A3303736-2E1B-D740-BAA1-2B4EC0FFBE54}"/>
          </ac:spMkLst>
        </pc:spChg>
      </pc:sldChg>
      <pc:sldChg chg="modSp">
        <pc:chgData name="Beth Dixon" userId="S::beth@haemata.co.nz::72959721-4e59-40f8-9c65-3f53f3df10b5" providerId="AD" clId="Web-{ED6FC066-7C39-41E8-9D65-745D6DED6094}" dt="2019-03-10T03:08:18.476" v="10" actId="20577"/>
        <pc:sldMkLst>
          <pc:docMk/>
          <pc:sldMk cId="3235428357" sldId="282"/>
        </pc:sldMkLst>
        <pc:spChg chg="mod">
          <ac:chgData name="Beth Dixon" userId="S::beth@haemata.co.nz::72959721-4e59-40f8-9c65-3f53f3df10b5" providerId="AD" clId="Web-{ED6FC066-7C39-41E8-9D65-745D6DED6094}" dt="2019-03-10T03:08:18.476" v="10" actId="20577"/>
          <ac:spMkLst>
            <pc:docMk/>
            <pc:sldMk cId="3235428357" sldId="282"/>
            <ac:spMk id="8" creationId="{3147EB0F-A55F-0B46-BDB2-64ED1AF16606}"/>
          </ac:spMkLst>
        </pc:spChg>
      </pc:sldChg>
      <pc:sldChg chg="modSp">
        <pc:chgData name="Beth Dixon" userId="S::beth@haemata.co.nz::72959721-4e59-40f8-9c65-3f53f3df10b5" providerId="AD" clId="Web-{ED6FC066-7C39-41E8-9D65-745D6DED6094}" dt="2019-03-10T03:08:47.132" v="24" actId="20577"/>
        <pc:sldMkLst>
          <pc:docMk/>
          <pc:sldMk cId="2185073211" sldId="283"/>
        </pc:sldMkLst>
        <pc:spChg chg="mod">
          <ac:chgData name="Beth Dixon" userId="S::beth@haemata.co.nz::72959721-4e59-40f8-9c65-3f53f3df10b5" providerId="AD" clId="Web-{ED6FC066-7C39-41E8-9D65-745D6DED6094}" dt="2019-03-10T03:08:47.132" v="24" actId="20577"/>
          <ac:spMkLst>
            <pc:docMk/>
            <pc:sldMk cId="2185073211" sldId="283"/>
            <ac:spMk id="3" creationId="{78BB206C-75EC-B74A-8A40-C1DC9A9F74A4}"/>
          </ac:spMkLst>
        </pc:spChg>
      </pc:sldChg>
      <pc:sldChg chg="modSp">
        <pc:chgData name="Beth Dixon" userId="S::beth@haemata.co.nz::72959721-4e59-40f8-9c65-3f53f3df10b5" providerId="AD" clId="Web-{ED6FC066-7C39-41E8-9D65-745D6DED6094}" dt="2019-03-10T03:09:56.617" v="43" actId="20577"/>
        <pc:sldMkLst>
          <pc:docMk/>
          <pc:sldMk cId="3966513814" sldId="286"/>
        </pc:sldMkLst>
        <pc:spChg chg="mod">
          <ac:chgData name="Beth Dixon" userId="S::beth@haemata.co.nz::72959721-4e59-40f8-9c65-3f53f3df10b5" providerId="AD" clId="Web-{ED6FC066-7C39-41E8-9D65-745D6DED6094}" dt="2019-03-10T03:09:56.617" v="43" actId="20577"/>
          <ac:spMkLst>
            <pc:docMk/>
            <pc:sldMk cId="3966513814" sldId="286"/>
            <ac:spMk id="1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 name="Shape 4"/>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 name="Shape 5"/>
          <p:cNvSpPr>
            <a:spLocks noGrp="1" noRot="1" noChangeAspect="1"/>
          </p:cNvSpPr>
          <p:nvPr>
            <p:ph type="sldImg" idx="3"/>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Shape 6"/>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317500" algn="l" rtl="0">
              <a:spcBef>
                <a:spcPts val="360"/>
              </a:spcBef>
              <a:spcAft>
                <a:spcPts val="0"/>
              </a:spcAft>
              <a:buSzPts val="1400"/>
              <a:buChar char="●"/>
              <a:defRPr/>
            </a:lvl1pPr>
            <a:lvl2pPr marL="914400" marR="0" lvl="1" indent="-317500" algn="l" rtl="0">
              <a:spcBef>
                <a:spcPts val="360"/>
              </a:spcBef>
              <a:spcAft>
                <a:spcPts val="0"/>
              </a:spcAft>
              <a:buSzPts val="1400"/>
              <a:buChar char="○"/>
              <a:defRPr/>
            </a:lvl2pPr>
            <a:lvl3pPr marL="1371600" marR="0" lvl="2" indent="-317500" algn="l" rtl="0">
              <a:spcBef>
                <a:spcPts val="360"/>
              </a:spcBef>
              <a:spcAft>
                <a:spcPts val="0"/>
              </a:spcAft>
              <a:buSzPts val="1400"/>
              <a:buChar char="■"/>
              <a:defRPr/>
            </a:lvl3pPr>
            <a:lvl4pPr marL="1828800" marR="0" lvl="3" indent="-317500" algn="l" rtl="0">
              <a:spcBef>
                <a:spcPts val="360"/>
              </a:spcBef>
              <a:spcAft>
                <a:spcPts val="0"/>
              </a:spcAft>
              <a:buSzPts val="1400"/>
              <a:buChar char="●"/>
              <a:defRPr/>
            </a:lvl4pPr>
            <a:lvl5pPr marL="2286000" marR="0" lvl="4" indent="-317500" algn="l" rtl="0">
              <a:spcBef>
                <a:spcPts val="360"/>
              </a:spcBef>
              <a:spcAft>
                <a:spcPts val="0"/>
              </a:spcAft>
              <a:buSzPts val="1400"/>
              <a:buChar char="○"/>
              <a:defRPr/>
            </a:lvl5pPr>
            <a:lvl6pPr marL="2743200" marR="0" lvl="5" indent="-317500" algn="l" rtl="0">
              <a:spcBef>
                <a:spcPts val="0"/>
              </a:spcBef>
              <a:spcAft>
                <a:spcPts val="0"/>
              </a:spcAft>
              <a:buSzPts val="1400"/>
              <a:buChar char="■"/>
              <a:defRPr/>
            </a:lvl6pPr>
            <a:lvl7pPr marL="3200400" marR="0" lvl="6" indent="-317500" algn="l" rtl="0">
              <a:spcBef>
                <a:spcPts val="0"/>
              </a:spcBef>
              <a:spcAft>
                <a:spcPts val="0"/>
              </a:spcAft>
              <a:buSzPts val="1400"/>
              <a:buChar char="●"/>
              <a:defRPr/>
            </a:lvl7pPr>
            <a:lvl8pPr marL="3657600" marR="0" lvl="7" indent="-317500" algn="l" rtl="0">
              <a:spcBef>
                <a:spcPts val="0"/>
              </a:spcBef>
              <a:spcAft>
                <a:spcPts val="0"/>
              </a:spcAft>
              <a:buSzPts val="1400"/>
              <a:buChar char="○"/>
              <a:defRPr/>
            </a:lvl8pPr>
            <a:lvl9pPr marL="4114800" marR="0" lvl="8" indent="-317500" algn="l" rtl="0">
              <a:spcBef>
                <a:spcPts val="0"/>
              </a:spcBef>
              <a:spcAft>
                <a:spcPts val="0"/>
              </a:spcAft>
              <a:buSzPts val="1400"/>
              <a:buChar char="■"/>
              <a:defRPr/>
            </a:lvl9pPr>
          </a:lstStyle>
          <a:p>
            <a:endParaRPr/>
          </a:p>
        </p:txBody>
      </p:sp>
      <p:sp>
        <p:nvSpPr>
          <p:cNvPr id="7" name="Shape 7"/>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 name="Shape 8"/>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i-NZ"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978819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i-NZ"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161" name="Shape 161"/>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2" name="Shape 162"/>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05006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i-NZ"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173" name="Shape 17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pPr>
            <a:r>
              <a:rPr lang="mi-NZ" sz="1000">
                <a:solidFill>
                  <a:schemeClr val="dk1"/>
                </a:solidFill>
                <a:latin typeface="Calibri"/>
                <a:ea typeface="Calibri"/>
                <a:cs typeface="Calibri"/>
                <a:sym typeface="Calibri"/>
              </a:rPr>
              <a:t>Other links and resources</a:t>
            </a:r>
          </a:p>
        </p:txBody>
      </p:sp>
    </p:spTree>
    <p:extLst>
      <p:ext uri="{BB962C8B-B14F-4D97-AF65-F5344CB8AC3E}">
        <p14:creationId xmlns:p14="http://schemas.microsoft.com/office/powerpoint/2010/main" val="1400836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36" name="Shape 336"/>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1200" b="0" i="0" u="none" strike="noStrike" cap="none">
                <a:solidFill>
                  <a:schemeClr val="dk1"/>
                </a:solidFill>
                <a:latin typeface="Arial"/>
                <a:ea typeface="Arial"/>
                <a:cs typeface="Arial"/>
                <a:sym typeface="Arial"/>
              </a:rPr>
              <a:t>End Screen</a:t>
            </a:r>
            <a:endParaRPr/>
          </a:p>
        </p:txBody>
      </p:sp>
      <p:sp>
        <p:nvSpPr>
          <p:cNvPr id="337" name="Shape 337"/>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i-NZ"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6485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mi-NZ" sz="1000" b="1">
                <a:latin typeface="Calibri"/>
                <a:ea typeface="Calibri"/>
                <a:cs typeface="Calibri"/>
                <a:sym typeface="Calibri"/>
              </a:rPr>
              <a:t>Te Tiriti o Waitangi – Partnership</a:t>
            </a:r>
          </a:p>
          <a:p>
            <a:pPr marL="0" lvl="0" indent="0">
              <a:spcBef>
                <a:spcPts val="360"/>
              </a:spcBef>
              <a:spcAft>
                <a:spcPts val="0"/>
              </a:spcAft>
              <a:buNone/>
            </a:pPr>
            <a:r>
              <a:rPr lang="mi-NZ" sz="1000">
                <a:latin typeface="Calibri"/>
                <a:ea typeface="Calibri"/>
                <a:cs typeface="Calibri"/>
                <a:sym typeface="Calibri"/>
              </a:rPr>
              <a:t>Nau mai ki te whare kōrero o Ako Panuku – he whare e pūpuri ana i te wairua o Te Tiriti o Waitangi, ka mutu i te wairua hoki o Mahi Ngātahi. </a:t>
            </a:r>
          </a:p>
          <a:p>
            <a:pPr marL="0" lvl="0" indent="0">
              <a:spcBef>
                <a:spcPts val="360"/>
              </a:spcBef>
              <a:spcAft>
                <a:spcPts val="0"/>
              </a:spcAft>
              <a:buNone/>
            </a:pPr>
            <a:endParaRPr lang="mi-NZ" sz="1000">
              <a:latin typeface="Calibri"/>
              <a:ea typeface="Calibri"/>
              <a:cs typeface="Calibri"/>
              <a:sym typeface="Calibri"/>
            </a:endParaRPr>
          </a:p>
          <a:p>
            <a:pPr marL="0" lvl="0" indent="0">
              <a:spcBef>
                <a:spcPts val="360"/>
              </a:spcBef>
              <a:spcAft>
                <a:spcPts val="0"/>
              </a:spcAft>
              <a:buNone/>
            </a:pPr>
            <a:r>
              <a:rPr lang="mi-NZ" sz="1000">
                <a:latin typeface="Calibri"/>
                <a:ea typeface="Calibri"/>
                <a:cs typeface="Calibri"/>
                <a:sym typeface="Calibri"/>
              </a:rPr>
              <a:t>This presentation is focussed on two key guiding documents for teachers: </a:t>
            </a:r>
          </a:p>
          <a:p>
            <a:pPr marL="171450" lvl="0" indent="-171450">
              <a:spcBef>
                <a:spcPts val="360"/>
              </a:spcBef>
              <a:spcAft>
                <a:spcPts val="0"/>
              </a:spcAft>
              <a:buFontTx/>
              <a:buChar char="-"/>
            </a:pPr>
            <a:r>
              <a:rPr lang="mi-NZ" sz="1000">
                <a:latin typeface="Calibri"/>
                <a:ea typeface="Calibri"/>
                <a:cs typeface="Calibri"/>
                <a:sym typeface="Calibri"/>
              </a:rPr>
              <a:t>Standards for the Teaching Profession (The Treaty of Waitangi – Partnership Standard) https://educationcouncil.org.nz/content/our-code-our-standards</a:t>
            </a:r>
          </a:p>
          <a:p>
            <a:pPr marL="0" lvl="0" indent="0">
              <a:spcBef>
                <a:spcPts val="360"/>
              </a:spcBef>
              <a:spcAft>
                <a:spcPts val="0"/>
              </a:spcAft>
              <a:buNone/>
            </a:pPr>
            <a:r>
              <a:rPr lang="mi-NZ" sz="1000">
                <a:latin typeface="Calibri"/>
                <a:ea typeface="Calibri"/>
                <a:cs typeface="Calibri"/>
                <a:sym typeface="Calibri"/>
              </a:rPr>
              <a:t>-   Tātaiako: Cultural Competencies for Teachers of Māori Learners.    https://educationcouncil.org.nz/required/Tataiako.pdf</a:t>
            </a:r>
          </a:p>
          <a:p>
            <a:pPr marL="0" lvl="0" indent="0">
              <a:spcBef>
                <a:spcPts val="360"/>
              </a:spcBef>
              <a:spcAft>
                <a:spcPts val="0"/>
              </a:spcAft>
              <a:buNone/>
            </a:pPr>
            <a:endParaRPr lang="mi-NZ" sz="1000">
              <a:latin typeface="Calibri"/>
              <a:ea typeface="Calibri"/>
              <a:cs typeface="Calibri"/>
              <a:sym typeface="Calibri"/>
            </a:endParaRPr>
          </a:p>
          <a:p>
            <a:pPr marL="0" lvl="0" indent="0">
              <a:spcBef>
                <a:spcPts val="360"/>
              </a:spcBef>
              <a:spcAft>
                <a:spcPts val="0"/>
              </a:spcAft>
              <a:buNone/>
            </a:pPr>
            <a:r>
              <a:rPr lang="mi-NZ" sz="1000">
                <a:latin typeface="Calibri"/>
                <a:ea typeface="Calibri"/>
                <a:cs typeface="Calibri"/>
                <a:sym typeface="Calibri"/>
              </a:rPr>
              <a:t>The presentation is designed to be used with whole staff, or a group of teachers to unpack the first of the Standards for the Teaching Professions: Te Tirity o Waitangi Partnership. </a:t>
            </a:r>
          </a:p>
          <a:p>
            <a:pPr marL="0" lvl="0" indent="0">
              <a:spcBef>
                <a:spcPts val="360"/>
              </a:spcBef>
              <a:spcAft>
                <a:spcPts val="0"/>
              </a:spcAft>
              <a:buNone/>
            </a:pPr>
            <a:endParaRPr lang="mi-NZ" sz="1000">
              <a:latin typeface="Calibri"/>
              <a:ea typeface="Calibri"/>
              <a:cs typeface="Calibri"/>
              <a:sym typeface="Calibri"/>
            </a:endParaRPr>
          </a:p>
          <a:p>
            <a:pPr marL="0" lvl="0" indent="0">
              <a:spcBef>
                <a:spcPts val="360"/>
              </a:spcBef>
              <a:spcAft>
                <a:spcPts val="0"/>
              </a:spcAft>
              <a:buNone/>
            </a:pPr>
            <a:r>
              <a:rPr lang="mi-NZ" sz="1000" b="1">
                <a:latin typeface="Calibri"/>
                <a:ea typeface="Calibri"/>
                <a:cs typeface="Calibri"/>
                <a:sym typeface="Calibri"/>
              </a:rPr>
              <a:t>How to use this presentation: </a:t>
            </a:r>
          </a:p>
          <a:p>
            <a:pPr marL="0" lvl="0" indent="0">
              <a:spcBef>
                <a:spcPts val="360"/>
              </a:spcBef>
              <a:spcAft>
                <a:spcPts val="0"/>
              </a:spcAft>
              <a:buNone/>
            </a:pPr>
            <a:r>
              <a:rPr lang="mi-NZ" sz="1000" b="0">
                <a:latin typeface="Calibri"/>
                <a:ea typeface="Calibri"/>
                <a:cs typeface="Calibri"/>
                <a:sym typeface="Calibri"/>
              </a:rPr>
              <a:t>Use the presentation in the way that works best for you and your colleagues. Some suggestions might be: </a:t>
            </a:r>
          </a:p>
          <a:p>
            <a:pPr marL="0" lvl="0" indent="0">
              <a:spcBef>
                <a:spcPts val="360"/>
              </a:spcBef>
              <a:spcAft>
                <a:spcPts val="0"/>
              </a:spcAft>
              <a:buNone/>
            </a:pPr>
            <a:endParaRPr lang="mi-NZ" sz="1000" b="0">
              <a:latin typeface="Calibri"/>
              <a:ea typeface="Calibri"/>
              <a:cs typeface="Calibri"/>
              <a:sym typeface="Calibri"/>
            </a:endParaRPr>
          </a:p>
          <a:p>
            <a:pPr marL="228600" lvl="0" indent="-228600">
              <a:spcBef>
                <a:spcPts val="360"/>
              </a:spcBef>
              <a:spcAft>
                <a:spcPts val="0"/>
              </a:spcAft>
            </a:pPr>
            <a:r>
              <a:rPr lang="mi-NZ" sz="1000">
                <a:latin typeface="Calibri"/>
                <a:ea typeface="Calibri"/>
                <a:cs typeface="Calibri"/>
                <a:sym typeface="Calibri"/>
              </a:rPr>
              <a:t>Work with your senior leadership team to plan how to use the presentation with all staff.</a:t>
            </a:r>
          </a:p>
          <a:p>
            <a:pPr marL="171450" lvl="0" indent="-171450">
              <a:spcBef>
                <a:spcPts val="360"/>
              </a:spcBef>
              <a:spcAft>
                <a:spcPts val="0"/>
              </a:spcAft>
            </a:pPr>
            <a:endParaRPr lang="mi-NZ" sz="1000">
              <a:latin typeface="Calibri"/>
              <a:ea typeface="Calibri"/>
              <a:cs typeface="Calibri"/>
              <a:sym typeface="Calibri"/>
            </a:endParaRPr>
          </a:p>
          <a:p>
            <a:pPr marL="228600" lvl="0" indent="-228600">
              <a:spcBef>
                <a:spcPts val="360"/>
              </a:spcBef>
              <a:spcAft>
                <a:spcPts val="0"/>
              </a:spcAft>
            </a:pPr>
            <a:r>
              <a:rPr lang="mi-NZ" sz="1000">
                <a:latin typeface="Calibri"/>
                <a:ea typeface="Calibri"/>
                <a:cs typeface="Calibri"/>
                <a:sym typeface="Calibri"/>
              </a:rPr>
              <a:t>Consider the option of a whole day session or a series of staff meetings. </a:t>
            </a:r>
          </a:p>
          <a:p>
            <a:pPr marL="228600" lvl="0" indent="-228600">
              <a:spcBef>
                <a:spcPts val="360"/>
              </a:spcBef>
              <a:spcAft>
                <a:spcPts val="0"/>
              </a:spcAft>
            </a:pPr>
            <a:endParaRPr lang="mi-NZ" sz="1000">
              <a:latin typeface="Calibri"/>
              <a:ea typeface="Calibri"/>
              <a:cs typeface="Calibri"/>
              <a:sym typeface="Calibri"/>
            </a:endParaRPr>
          </a:p>
          <a:p>
            <a:pPr marL="228600" marR="0" lvl="0" indent="-228600" algn="l" defTabSz="914400" rtl="0" eaLnBrk="1" fontAlgn="auto" latinLnBrk="0" hangingPunct="1">
              <a:lnSpc>
                <a:spcPct val="100000"/>
              </a:lnSpc>
              <a:spcBef>
                <a:spcPts val="360"/>
              </a:spcBef>
              <a:spcAft>
                <a:spcPts val="0"/>
              </a:spcAft>
              <a:buClr>
                <a:srgbClr val="000000"/>
              </a:buClr>
              <a:buSzPts val="1400"/>
              <a:buFont typeface="Arial"/>
              <a:buChar char="●"/>
              <a:tabLst/>
              <a:defRPr/>
            </a:pPr>
            <a:r>
              <a:rPr lang="mi-NZ" sz="1000">
                <a:latin typeface="Calibri"/>
                <a:ea typeface="Calibri"/>
                <a:cs typeface="Calibri"/>
                <a:sym typeface="Calibri"/>
              </a:rPr>
              <a:t>Think about who will facilitate the discussions. </a:t>
            </a:r>
          </a:p>
          <a:p>
            <a:pPr marL="228600" lvl="0" indent="-228600">
              <a:spcBef>
                <a:spcPts val="360"/>
              </a:spcBef>
              <a:spcAft>
                <a:spcPts val="0"/>
              </a:spcAft>
            </a:pPr>
            <a:endParaRPr lang="mi-NZ" sz="1000">
              <a:latin typeface="Calibri"/>
              <a:ea typeface="Calibri"/>
              <a:cs typeface="Calibri"/>
              <a:sym typeface="Calibri"/>
            </a:endParaRPr>
          </a:p>
          <a:p>
            <a:pPr marL="228600" lvl="0" indent="-228600">
              <a:spcBef>
                <a:spcPts val="360"/>
              </a:spcBef>
              <a:spcAft>
                <a:spcPts val="0"/>
              </a:spcAft>
            </a:pPr>
            <a:r>
              <a:rPr lang="mi-NZ" sz="1000">
                <a:latin typeface="Calibri"/>
                <a:ea typeface="Calibri"/>
                <a:cs typeface="Calibri"/>
                <a:sym typeface="Calibri"/>
              </a:rPr>
              <a:t>Start with the first two slides. </a:t>
            </a:r>
          </a:p>
          <a:p>
            <a:pPr marL="228600" lvl="0" indent="-228600">
              <a:spcBef>
                <a:spcPts val="360"/>
              </a:spcBef>
              <a:spcAft>
                <a:spcPts val="0"/>
              </a:spcAft>
            </a:pPr>
            <a:endParaRPr lang="mi-NZ" sz="1000">
              <a:latin typeface="Calibri"/>
              <a:ea typeface="Calibri"/>
              <a:cs typeface="Calibri"/>
              <a:sym typeface="Calibri"/>
            </a:endParaRPr>
          </a:p>
          <a:p>
            <a:pPr marL="228600" lvl="0" indent="-228600">
              <a:spcBef>
                <a:spcPts val="360"/>
              </a:spcBef>
              <a:spcAft>
                <a:spcPts val="0"/>
              </a:spcAft>
            </a:pPr>
            <a:r>
              <a:rPr lang="mi-NZ" sz="1000">
                <a:latin typeface="Calibri"/>
                <a:ea typeface="Calibri"/>
                <a:cs typeface="Calibri"/>
                <a:sym typeface="Calibri"/>
              </a:rPr>
              <a:t>If you use the presentation over a series of staff meetings, break it into sections – perhaps a different slide for each meeting. Or just use the slides that are most relevant to your school. </a:t>
            </a:r>
          </a:p>
          <a:p>
            <a:pPr marL="228600" lvl="0" indent="-228600">
              <a:spcBef>
                <a:spcPts val="360"/>
              </a:spcBef>
              <a:spcAft>
                <a:spcPts val="0"/>
              </a:spcAft>
            </a:pPr>
            <a:endParaRPr lang="mi-NZ" sz="1000">
              <a:latin typeface="Calibri"/>
              <a:ea typeface="Calibri"/>
              <a:cs typeface="Calibri"/>
              <a:sym typeface="Calibri"/>
            </a:endParaRPr>
          </a:p>
          <a:p>
            <a:pPr marL="228600" lvl="0" indent="-228600">
              <a:spcBef>
                <a:spcPts val="360"/>
              </a:spcBef>
              <a:spcAft>
                <a:spcPts val="0"/>
              </a:spcAft>
            </a:pPr>
            <a:r>
              <a:rPr lang="mi-NZ" sz="1000">
                <a:latin typeface="Calibri"/>
                <a:ea typeface="Calibri"/>
                <a:cs typeface="Calibri"/>
                <a:sym typeface="Calibri"/>
              </a:rPr>
              <a:t>Prioritise the Tātaiako competencies (Tangata whenuatanga, Whanaungatanga, Manaakitanga, Wānanga, or Ako) according to your school context, or which you feel most comfortable with. Start with the related slide/s.</a:t>
            </a:r>
          </a:p>
          <a:p>
            <a:pPr marL="228600" lvl="0" indent="-228600">
              <a:spcBef>
                <a:spcPts val="360"/>
              </a:spcBef>
              <a:spcAft>
                <a:spcPts val="0"/>
              </a:spcAft>
            </a:pPr>
            <a:endParaRPr lang="mi-NZ" sz="1000">
              <a:latin typeface="Calibri"/>
              <a:ea typeface="Calibri"/>
              <a:cs typeface="Calibri"/>
              <a:sym typeface="Calibri"/>
            </a:endParaRPr>
          </a:p>
          <a:p>
            <a:pPr marL="228600" lvl="0" indent="-228600">
              <a:spcBef>
                <a:spcPts val="360"/>
              </a:spcBef>
              <a:spcAft>
                <a:spcPts val="0"/>
              </a:spcAft>
            </a:pPr>
            <a:r>
              <a:rPr lang="mi-NZ" sz="1000">
                <a:latin typeface="Calibri"/>
                <a:ea typeface="Calibri"/>
                <a:cs typeface="Calibri"/>
                <a:sym typeface="Calibri"/>
              </a:rPr>
              <a:t>If you are having just one meeting, work in groups, with each group looking at the Standard in relation to a different Tātaiako competency.  </a:t>
            </a:r>
          </a:p>
          <a:p>
            <a:pPr marL="228600" lvl="0" indent="-228600">
              <a:spcBef>
                <a:spcPts val="360"/>
              </a:spcBef>
              <a:spcAft>
                <a:spcPts val="0"/>
              </a:spcAft>
            </a:pPr>
            <a:endParaRPr lang="mi-NZ" sz="1000">
              <a:latin typeface="Calibri"/>
              <a:ea typeface="Calibri"/>
              <a:cs typeface="Calibri"/>
              <a:sym typeface="Calibri"/>
            </a:endParaRPr>
          </a:p>
          <a:p>
            <a:pPr marL="228600" lvl="0" indent="-228600">
              <a:spcBef>
                <a:spcPts val="360"/>
              </a:spcBef>
              <a:spcAft>
                <a:spcPts val="0"/>
              </a:spcAft>
            </a:pPr>
            <a:r>
              <a:rPr lang="mi-NZ" sz="1000">
                <a:latin typeface="Calibri"/>
                <a:ea typeface="Calibri"/>
                <a:cs typeface="Calibri"/>
                <a:sym typeface="Calibri"/>
              </a:rPr>
              <a:t>Give people time to work through the questions – there is a lot to think about so be sure to allow staff the time to reflect.</a:t>
            </a:r>
          </a:p>
          <a:p>
            <a:pPr marL="228600" lvl="0" indent="-228600">
              <a:spcBef>
                <a:spcPts val="360"/>
              </a:spcBef>
              <a:spcAft>
                <a:spcPts val="0"/>
              </a:spcAft>
            </a:pPr>
            <a:endParaRPr lang="mi-NZ" sz="1000">
              <a:latin typeface="Calibri"/>
              <a:ea typeface="Calibri"/>
              <a:cs typeface="Calibri"/>
              <a:sym typeface="Calibri"/>
            </a:endParaRPr>
          </a:p>
          <a:p>
            <a:pPr marL="228600" lvl="0" indent="-228600">
              <a:spcBef>
                <a:spcPts val="360"/>
              </a:spcBef>
              <a:spcAft>
                <a:spcPts val="0"/>
              </a:spcAft>
            </a:pPr>
            <a:r>
              <a:rPr lang="mi-NZ" sz="1000">
                <a:latin typeface="Calibri"/>
                <a:ea typeface="Calibri"/>
                <a:cs typeface="Calibri"/>
                <a:sym typeface="Calibri"/>
              </a:rPr>
              <a:t>Consider allowing Māori staff members to work together so that they can work through the ideas in their own way, from their own experiences.  </a:t>
            </a:r>
          </a:p>
          <a:p>
            <a:pPr marL="0" lvl="0" indent="0">
              <a:spcBef>
                <a:spcPts val="360"/>
              </a:spcBef>
              <a:spcAft>
                <a:spcPts val="0"/>
              </a:spcAft>
              <a:buNone/>
            </a:pPr>
            <a:endParaRPr lang="mi-NZ" sz="1000">
              <a:latin typeface="Calibri"/>
              <a:ea typeface="Calibri"/>
              <a:cs typeface="Calibri"/>
              <a:sym typeface="Calibri"/>
            </a:endParaRPr>
          </a:p>
          <a:p>
            <a:pPr marL="228600" lvl="0" indent="-228600">
              <a:spcBef>
                <a:spcPts val="360"/>
              </a:spcBef>
              <a:spcAft>
                <a:spcPts val="0"/>
              </a:spcAft>
            </a:pPr>
            <a:endParaRPr lang="mi-NZ" sz="1000">
              <a:latin typeface="Calibri"/>
              <a:ea typeface="Calibri"/>
              <a:cs typeface="Calibri"/>
              <a:sym typeface="Calibri"/>
            </a:endParaRPr>
          </a:p>
          <a:p>
            <a:pPr marL="0" lvl="0" indent="0">
              <a:spcBef>
                <a:spcPts val="360"/>
              </a:spcBef>
              <a:spcAft>
                <a:spcPts val="0"/>
              </a:spcAft>
              <a:buNone/>
            </a:pPr>
            <a:endParaRPr lang="mi-NZ" sz="1000">
              <a:latin typeface="Calibri"/>
              <a:ea typeface="Calibri"/>
              <a:cs typeface="Calibri"/>
              <a:sym typeface="Calibri"/>
            </a:endParaRPr>
          </a:p>
          <a:p>
            <a:pPr marL="171450" lvl="0" indent="-171450">
              <a:spcBef>
                <a:spcPts val="360"/>
              </a:spcBef>
              <a:spcAft>
                <a:spcPts val="0"/>
              </a:spcAft>
            </a:pPr>
            <a:endParaRPr lang="mi-NZ" sz="1000">
              <a:latin typeface="Calibri"/>
              <a:ea typeface="Calibri"/>
              <a:cs typeface="Calibri"/>
              <a:sym typeface="Calibri"/>
            </a:endParaRPr>
          </a:p>
          <a:p>
            <a:pPr marL="171450" lvl="0" indent="-171450">
              <a:spcBef>
                <a:spcPts val="360"/>
              </a:spcBef>
              <a:spcAft>
                <a:spcPts val="0"/>
              </a:spcAft>
            </a:pPr>
            <a:endParaRPr lang="mi-NZ" sz="1000">
              <a:latin typeface="Calibri"/>
              <a:ea typeface="Calibri"/>
              <a:cs typeface="Calibri"/>
              <a:sym typeface="Calibri"/>
            </a:endParaRPr>
          </a:p>
          <a:p>
            <a:pPr marL="171450" lvl="0" indent="-171450">
              <a:spcBef>
                <a:spcPts val="360"/>
              </a:spcBef>
              <a:spcAft>
                <a:spcPts val="0"/>
              </a:spcAft>
            </a:pPr>
            <a:endParaRPr sz="1000">
              <a:latin typeface="Calibri"/>
              <a:ea typeface="Calibri"/>
              <a:cs typeface="Calibri"/>
              <a:sym typeface="Calibri"/>
            </a:endParaRPr>
          </a:p>
        </p:txBody>
      </p:sp>
      <p:sp>
        <p:nvSpPr>
          <p:cNvPr id="166" name="Shape 166"/>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92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i-NZ"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
        <p:nvSpPr>
          <p:cNvPr id="173" name="Shape 17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1000" b="1">
                <a:solidFill>
                  <a:schemeClr val="dk1"/>
                </a:solidFill>
                <a:latin typeface="Calibri"/>
                <a:ea typeface="Calibri"/>
                <a:cs typeface="Calibri"/>
                <a:sym typeface="Calibri"/>
              </a:rPr>
              <a:t>THE TREATY OF WAITANGI – PARTNERSHIP </a:t>
            </a:r>
            <a:r>
              <a:rPr lang="mi-NZ" sz="1000">
                <a:solidFill>
                  <a:schemeClr val="dk1"/>
                </a:solidFill>
                <a:latin typeface="Calibri"/>
                <a:ea typeface="Calibri"/>
                <a:cs typeface="Calibri"/>
                <a:sym typeface="Calibri"/>
              </a:rPr>
              <a:t>is the first of the six Standards for the Teaching Profession. Use this slide to introduce the standard to your staff.</a:t>
            </a: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0" marR="0" lvl="0" indent="0" algn="l" rtl="0">
              <a:spcBef>
                <a:spcPts val="0"/>
              </a:spcBef>
              <a:spcAft>
                <a:spcPts val="0"/>
              </a:spcAft>
              <a:buNone/>
            </a:pPr>
            <a:r>
              <a:rPr lang="mi-NZ" sz="1000">
                <a:solidFill>
                  <a:schemeClr val="dk1"/>
                </a:solidFill>
                <a:latin typeface="Calibri"/>
                <a:ea typeface="Calibri"/>
                <a:cs typeface="Calibri"/>
                <a:sym typeface="Calibri"/>
              </a:rPr>
              <a:t> </a:t>
            </a: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0" marR="0" lvl="0" indent="0" algn="l" rtl="0">
              <a:spcBef>
                <a:spcPts val="0"/>
              </a:spcBef>
              <a:spcAft>
                <a:spcPts val="0"/>
              </a:spcAft>
              <a:buNone/>
            </a:pPr>
            <a:r>
              <a:rPr lang="mi-NZ" sz="1000" b="1">
                <a:solidFill>
                  <a:schemeClr val="dk1"/>
                </a:solidFill>
                <a:latin typeface="Calibri"/>
                <a:ea typeface="Calibri"/>
                <a:cs typeface="Calibri"/>
                <a:sym typeface="Calibri"/>
              </a:rPr>
              <a:t>ACTIVITY:</a:t>
            </a:r>
          </a:p>
          <a:p>
            <a:pPr marL="0" marR="0" lvl="0" indent="0" algn="l" rtl="0">
              <a:spcBef>
                <a:spcPts val="0"/>
              </a:spcBef>
              <a:spcAft>
                <a:spcPts val="0"/>
              </a:spcAft>
              <a:buNone/>
            </a:pPr>
            <a:endParaRPr lang="mi-NZ" sz="1000" b="1">
              <a:solidFill>
                <a:schemeClr val="dk1"/>
              </a:solidFill>
              <a:latin typeface="Calibri"/>
              <a:ea typeface="Calibri"/>
              <a:cs typeface="Calibri"/>
              <a:sym typeface="Calibri"/>
            </a:endParaRPr>
          </a:p>
          <a:p>
            <a:pPr marL="0" marR="0" lvl="0" indent="0" algn="l" rtl="0">
              <a:spcBef>
                <a:spcPts val="0"/>
              </a:spcBef>
              <a:spcAft>
                <a:spcPts val="0"/>
              </a:spcAft>
              <a:buNone/>
            </a:pPr>
            <a:r>
              <a:rPr lang="mi-NZ" sz="1000">
                <a:solidFill>
                  <a:schemeClr val="dk1"/>
                </a:solidFill>
                <a:latin typeface="Calibri"/>
                <a:ea typeface="Calibri"/>
                <a:cs typeface="Calibri"/>
                <a:sym typeface="Calibri"/>
              </a:rPr>
              <a:t>Work with staff, in small groups, to discuss each of the bullet points. </a:t>
            </a: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0" marR="0" lvl="0" indent="0" algn="l" rtl="0">
              <a:spcBef>
                <a:spcPts val="0"/>
              </a:spcBef>
              <a:spcAft>
                <a:spcPts val="0"/>
              </a:spcAft>
              <a:buNone/>
            </a:pPr>
            <a:endParaRPr lang="en-NZ" sz="1000" b="1">
              <a:solidFill>
                <a:schemeClr val="dk1"/>
              </a:solidFill>
              <a:latin typeface="Calibri"/>
              <a:ea typeface="Calibri"/>
              <a:cs typeface="Calibri"/>
              <a:sym typeface="Calibri"/>
            </a:endParaRPr>
          </a:p>
          <a:p>
            <a:pPr marL="0" marR="0" lvl="0" indent="0" algn="l" rtl="0">
              <a:spcBef>
                <a:spcPts val="0"/>
              </a:spcBef>
              <a:spcAft>
                <a:spcPts val="0"/>
              </a:spcAft>
              <a:buNone/>
            </a:pPr>
            <a:r>
              <a:rPr lang="en-NZ" sz="1000" b="1">
                <a:solidFill>
                  <a:schemeClr val="dk1"/>
                </a:solidFill>
                <a:latin typeface="Calibri"/>
                <a:ea typeface="Calibri"/>
                <a:cs typeface="Calibri"/>
                <a:sym typeface="Calibri"/>
              </a:rPr>
              <a:t>Questions to prompt discussion:</a:t>
            </a: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228600" marR="0" lvl="0" indent="-228600" algn="l" rtl="0">
              <a:spcBef>
                <a:spcPts val="0"/>
              </a:spcBef>
              <a:spcAft>
                <a:spcPts val="0"/>
              </a:spcAft>
              <a:buFont typeface="+mj-lt"/>
              <a:buAutoNum type="arabicPeriod"/>
            </a:pPr>
            <a:r>
              <a:rPr lang="mi-NZ" sz="1000">
                <a:solidFill>
                  <a:schemeClr val="dk1"/>
                </a:solidFill>
                <a:latin typeface="Calibri"/>
                <a:ea typeface="Calibri"/>
                <a:cs typeface="Calibri"/>
                <a:sym typeface="Calibri"/>
              </a:rPr>
              <a:t>What is your understanding of ‘tangata whenua’?</a:t>
            </a:r>
          </a:p>
          <a:p>
            <a:pPr marL="228600" marR="0" lvl="0" indent="-228600" algn="l" rtl="0">
              <a:spcBef>
                <a:spcPts val="0"/>
              </a:spcBef>
              <a:spcAft>
                <a:spcPts val="0"/>
              </a:spcAft>
              <a:buFont typeface="+mj-lt"/>
              <a:buAutoNum type="arabicPeriod"/>
            </a:pPr>
            <a:endParaRPr lang="mi-NZ" sz="1000">
              <a:solidFill>
                <a:schemeClr val="dk1"/>
              </a:solidFill>
              <a:latin typeface="Calibri"/>
              <a:ea typeface="Calibri"/>
              <a:cs typeface="Calibri"/>
              <a:sym typeface="Calibri"/>
            </a:endParaRPr>
          </a:p>
          <a:p>
            <a:pPr marL="228600" marR="0" lvl="0" indent="-228600" algn="l" rtl="0">
              <a:spcBef>
                <a:spcPts val="0"/>
              </a:spcBef>
              <a:spcAft>
                <a:spcPts val="0"/>
              </a:spcAft>
              <a:buFont typeface="+mj-lt"/>
              <a:buAutoNum type="arabicPeriod"/>
            </a:pPr>
            <a:r>
              <a:rPr lang="mi-NZ" sz="1000">
                <a:solidFill>
                  <a:schemeClr val="dk1"/>
                </a:solidFill>
                <a:latin typeface="Calibri"/>
                <a:ea typeface="Calibri"/>
                <a:cs typeface="Calibri"/>
                <a:sym typeface="Calibri"/>
              </a:rPr>
              <a:t>How do we acknowledge the tangata whenua, local histories and traditional practices in our school and classrooms?</a:t>
            </a:r>
          </a:p>
          <a:p>
            <a:pPr marL="228600" marR="0" lvl="0" indent="-228600" algn="l" rtl="0">
              <a:spcBef>
                <a:spcPts val="0"/>
              </a:spcBef>
              <a:spcAft>
                <a:spcPts val="0"/>
              </a:spcAft>
              <a:buFont typeface="+mj-lt"/>
              <a:buAutoNum type="arabicPeriod"/>
            </a:pPr>
            <a:endParaRPr lang="mi-NZ" sz="1000">
              <a:solidFill>
                <a:schemeClr val="dk1"/>
              </a:solidFill>
              <a:latin typeface="Calibri"/>
              <a:ea typeface="Calibri"/>
              <a:cs typeface="Calibri"/>
              <a:sym typeface="Calibri"/>
            </a:endParaRPr>
          </a:p>
          <a:p>
            <a:pPr marL="228600" marR="0" lvl="0" indent="-228600" algn="l" rtl="0">
              <a:spcBef>
                <a:spcPts val="0"/>
              </a:spcBef>
              <a:spcAft>
                <a:spcPts val="0"/>
              </a:spcAft>
              <a:buFont typeface="+mj-lt"/>
              <a:buAutoNum type="arabicPeriod"/>
            </a:pPr>
            <a:r>
              <a:rPr lang="mi-NZ" sz="1000">
                <a:solidFill>
                  <a:schemeClr val="dk1"/>
                </a:solidFill>
                <a:latin typeface="Calibri"/>
                <a:ea typeface="Calibri"/>
                <a:cs typeface="Calibri"/>
                <a:sym typeface="Calibri"/>
              </a:rPr>
              <a:t>How do we each acknowledge te reo and tikanga Māori in our school, and classrooms?</a:t>
            </a:r>
          </a:p>
          <a:p>
            <a:pPr marL="228600" marR="0" lvl="0" indent="-228600" algn="l" rtl="0">
              <a:spcBef>
                <a:spcPts val="0"/>
              </a:spcBef>
              <a:spcAft>
                <a:spcPts val="0"/>
              </a:spcAft>
              <a:buFont typeface="+mj-lt"/>
              <a:buAutoNum type="arabicPeriod"/>
            </a:pPr>
            <a:endParaRPr lang="mi-NZ" sz="1000">
              <a:solidFill>
                <a:schemeClr val="dk1"/>
              </a:solidFill>
              <a:latin typeface="Calibri"/>
              <a:ea typeface="Calibri"/>
              <a:cs typeface="Calibri"/>
              <a:sym typeface="Calibri"/>
            </a:endParaRP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611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i-NZ"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
        <p:nvSpPr>
          <p:cNvPr id="173" name="Shape 17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1000" b="1">
                <a:solidFill>
                  <a:schemeClr val="dk1"/>
                </a:solidFill>
                <a:latin typeface="Calibri"/>
                <a:ea typeface="Calibri"/>
                <a:cs typeface="Calibri"/>
                <a:sym typeface="Calibri"/>
              </a:rPr>
              <a:t>ACTIVITY: </a:t>
            </a:r>
          </a:p>
          <a:p>
            <a:pPr marL="228600" marR="0" lvl="0" indent="-228600" algn="l" rtl="0">
              <a:spcBef>
                <a:spcPts val="0"/>
              </a:spcBef>
              <a:spcAft>
                <a:spcPts val="0"/>
              </a:spcAft>
              <a:buFont typeface="+mj-lt"/>
              <a:buAutoNum type="arabicPeriod"/>
            </a:pPr>
            <a:r>
              <a:rPr lang="mi-NZ" sz="1000">
                <a:solidFill>
                  <a:schemeClr val="dk1"/>
                </a:solidFill>
                <a:latin typeface="Calibri"/>
                <a:ea typeface="Calibri"/>
                <a:cs typeface="Calibri"/>
                <a:sym typeface="Calibri"/>
              </a:rPr>
              <a:t>Work in pairs or small groups to discuss and complete the sentence. </a:t>
            </a:r>
          </a:p>
          <a:p>
            <a:pPr marL="228600" marR="0" lvl="0" indent="-228600" algn="l" rtl="0">
              <a:spcBef>
                <a:spcPts val="0"/>
              </a:spcBef>
              <a:spcAft>
                <a:spcPts val="0"/>
              </a:spcAft>
              <a:buFont typeface="+mj-lt"/>
              <a:buAutoNum type="arabicPeriod"/>
            </a:pPr>
            <a:endParaRPr lang="mi-NZ" sz="1000">
              <a:solidFill>
                <a:schemeClr val="dk1"/>
              </a:solidFill>
              <a:latin typeface="Calibri"/>
              <a:ea typeface="Calibri"/>
              <a:cs typeface="Calibri"/>
              <a:sym typeface="Calibri"/>
            </a:endParaRPr>
          </a:p>
          <a:p>
            <a:pPr marL="228600" marR="0" lvl="0" indent="-228600" algn="l" rtl="0">
              <a:spcBef>
                <a:spcPts val="0"/>
              </a:spcBef>
              <a:spcAft>
                <a:spcPts val="0"/>
              </a:spcAft>
              <a:buFont typeface="+mj-lt"/>
              <a:buAutoNum type="arabicPeriod"/>
            </a:pPr>
            <a:r>
              <a:rPr lang="mi-NZ" sz="1000">
                <a:solidFill>
                  <a:schemeClr val="dk1"/>
                </a:solidFill>
                <a:latin typeface="Calibri"/>
                <a:ea typeface="Calibri"/>
                <a:cs typeface="Calibri"/>
                <a:sym typeface="Calibri"/>
              </a:rPr>
              <a:t>Use the question bubbles to prompt thinking.</a:t>
            </a:r>
          </a:p>
          <a:p>
            <a:pPr marL="228600" marR="0" lvl="0" indent="-228600" algn="l" rtl="0">
              <a:spcBef>
                <a:spcPts val="0"/>
              </a:spcBef>
              <a:spcAft>
                <a:spcPts val="0"/>
              </a:spcAft>
              <a:buFont typeface="+mj-lt"/>
              <a:buAutoNum type="arabicPeriod"/>
            </a:pPr>
            <a:endParaRPr lang="mi-NZ" sz="1000">
              <a:solidFill>
                <a:schemeClr val="dk1"/>
              </a:solidFill>
              <a:latin typeface="Calibri"/>
              <a:ea typeface="Calibri"/>
              <a:cs typeface="Calibri"/>
              <a:sym typeface="Calibri"/>
            </a:endParaRPr>
          </a:p>
          <a:p>
            <a:pPr marL="228600" marR="0" lvl="0" indent="-228600" algn="l" rtl="0">
              <a:spcBef>
                <a:spcPts val="0"/>
              </a:spcBef>
              <a:spcAft>
                <a:spcPts val="0"/>
              </a:spcAft>
              <a:buFont typeface="+mj-lt"/>
              <a:buAutoNum type="arabicPeriod"/>
            </a:pPr>
            <a:r>
              <a:rPr lang="mi-NZ" sz="1000">
                <a:solidFill>
                  <a:schemeClr val="dk1"/>
                </a:solidFill>
                <a:latin typeface="Calibri"/>
                <a:ea typeface="Calibri"/>
                <a:cs typeface="Calibri"/>
                <a:sym typeface="Calibri"/>
              </a:rPr>
              <a:t>Encourage everyone to think what about what their ideas look like in practice.</a:t>
            </a: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0" marR="0" lvl="0" indent="0" algn="l" rtl="0">
              <a:spcBef>
                <a:spcPts val="0"/>
              </a:spcBef>
              <a:spcAft>
                <a:spcPts val="0"/>
              </a:spcAft>
              <a:buNone/>
            </a:pPr>
            <a:endParaRPr lang="mi-NZ" sz="1000" b="1">
              <a:solidFill>
                <a:schemeClr val="dk1"/>
              </a:solidFill>
              <a:latin typeface="Calibri"/>
              <a:ea typeface="Calibri"/>
              <a:cs typeface="Calibri"/>
              <a:sym typeface="Calibri"/>
            </a:endParaRPr>
          </a:p>
          <a:p>
            <a:pPr marL="0" marR="0" lvl="0" indent="0" algn="l" rtl="0">
              <a:spcBef>
                <a:spcPts val="0"/>
              </a:spcBef>
              <a:spcAft>
                <a:spcPts val="0"/>
              </a:spcAft>
              <a:buNone/>
            </a:pPr>
            <a:r>
              <a:rPr lang="mi-NZ" sz="1000" b="1">
                <a:solidFill>
                  <a:schemeClr val="dk1"/>
                </a:solidFill>
                <a:latin typeface="Calibri"/>
                <a:ea typeface="Calibri"/>
                <a:cs typeface="Calibri"/>
                <a:sym typeface="Calibri"/>
              </a:rPr>
              <a:t>Considerations to prompt thinking if needed:  </a:t>
            </a: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0" marR="0" lvl="0" indent="0" algn="l" rtl="0">
              <a:spcBef>
                <a:spcPts val="0"/>
              </a:spcBef>
              <a:spcAft>
                <a:spcPts val="0"/>
              </a:spcAft>
              <a:buNone/>
            </a:pPr>
            <a:r>
              <a:rPr lang="mi-NZ" sz="1000">
                <a:solidFill>
                  <a:schemeClr val="dk1"/>
                </a:solidFill>
                <a:latin typeface="Calibri"/>
                <a:ea typeface="Calibri"/>
                <a:cs typeface="Calibri"/>
                <a:sym typeface="Calibri"/>
              </a:rPr>
              <a:t>Partnership includes: </a:t>
            </a: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171450" marR="0" lvl="0" indent="-171450" algn="l" rtl="0">
              <a:spcBef>
                <a:spcPts val="0"/>
              </a:spcBef>
              <a:spcAft>
                <a:spcPts val="0"/>
              </a:spcAft>
            </a:pPr>
            <a:r>
              <a:rPr lang="mi-NZ" sz="1000">
                <a:solidFill>
                  <a:schemeClr val="dk1"/>
                </a:solidFill>
                <a:latin typeface="Calibri"/>
                <a:ea typeface="Calibri"/>
                <a:cs typeface="Calibri"/>
                <a:sym typeface="Calibri"/>
              </a:rPr>
              <a:t>working together with iwi, hapū and whānau and the wider Māori community – to encourage and ensure all voices are heard. </a:t>
            </a:r>
          </a:p>
          <a:p>
            <a:pPr marL="171450" marR="0" lvl="0" indent="-171450" algn="l" rtl="0">
              <a:spcBef>
                <a:spcPts val="0"/>
              </a:spcBef>
              <a:spcAft>
                <a:spcPts val="0"/>
              </a:spcAft>
            </a:pPr>
            <a:endParaRPr lang="mi-NZ" sz="1000">
              <a:solidFill>
                <a:schemeClr val="dk1"/>
              </a:solidFill>
              <a:latin typeface="Calibri"/>
              <a:ea typeface="Calibri"/>
              <a:cs typeface="Calibri"/>
              <a:sym typeface="Calibri"/>
            </a:endParaRPr>
          </a:p>
          <a:p>
            <a:pPr marL="171450" marR="0" lvl="0" indent="-171450" algn="l" rtl="0">
              <a:spcBef>
                <a:spcPts val="0"/>
              </a:spcBef>
              <a:spcAft>
                <a:spcPts val="0"/>
              </a:spcAft>
            </a:pPr>
            <a:r>
              <a:rPr lang="mi-NZ" sz="1000">
                <a:solidFill>
                  <a:schemeClr val="dk1"/>
                </a:solidFill>
                <a:latin typeface="Calibri"/>
                <a:ea typeface="Calibri"/>
                <a:cs typeface="Calibri"/>
                <a:sym typeface="Calibri"/>
              </a:rPr>
              <a:t>allows Māori to be part of the decision making.</a:t>
            </a:r>
          </a:p>
          <a:p>
            <a:pPr marL="171450" marR="0" lvl="0" indent="-171450" algn="l" rtl="0">
              <a:spcBef>
                <a:spcPts val="0"/>
              </a:spcBef>
              <a:spcAft>
                <a:spcPts val="0"/>
              </a:spcAft>
            </a:pPr>
            <a:endParaRPr lang="mi-NZ" sz="1000">
              <a:solidFill>
                <a:schemeClr val="dk1"/>
              </a:solidFill>
              <a:latin typeface="Calibri"/>
              <a:ea typeface="Calibri"/>
              <a:cs typeface="Calibri"/>
              <a:sym typeface="Calibri"/>
            </a:endParaRPr>
          </a:p>
          <a:p>
            <a:pPr marL="171450" marR="0" lvl="0" indent="-171450" algn="l" rtl="0">
              <a:spcBef>
                <a:spcPts val="0"/>
              </a:spcBef>
              <a:spcAft>
                <a:spcPts val="0"/>
              </a:spcAft>
            </a:pPr>
            <a:r>
              <a:rPr lang="mi-NZ" sz="1000">
                <a:solidFill>
                  <a:schemeClr val="dk1"/>
                </a:solidFill>
                <a:latin typeface="Calibri"/>
                <a:ea typeface="Calibri"/>
                <a:cs typeface="Calibri"/>
                <a:sym typeface="Calibri"/>
              </a:rPr>
              <a:t>acknowledges and uplifts each other’s differences and origins.</a:t>
            </a:r>
          </a:p>
          <a:p>
            <a:pPr marL="171450" marR="0" lvl="0" indent="-171450" algn="l" rtl="0">
              <a:spcBef>
                <a:spcPts val="0"/>
              </a:spcBef>
              <a:spcAft>
                <a:spcPts val="0"/>
              </a:spcAft>
            </a:pPr>
            <a:endParaRPr lang="mi-NZ" sz="1000">
              <a:solidFill>
                <a:schemeClr val="dk1"/>
              </a:solidFill>
              <a:latin typeface="Calibri"/>
              <a:ea typeface="Calibri"/>
              <a:cs typeface="Calibri"/>
              <a:sym typeface="Calibri"/>
            </a:endParaRPr>
          </a:p>
          <a:p>
            <a:pPr marL="171450" marR="0" lvl="0" indent="-171450" algn="l" rtl="0">
              <a:spcBef>
                <a:spcPts val="0"/>
              </a:spcBef>
              <a:spcAft>
                <a:spcPts val="0"/>
              </a:spcAft>
            </a:pPr>
            <a:r>
              <a:rPr lang="mi-NZ" sz="1000">
                <a:solidFill>
                  <a:schemeClr val="dk1"/>
                </a:solidFill>
                <a:latin typeface="Calibri"/>
                <a:ea typeface="Calibri"/>
                <a:cs typeface="Calibri"/>
                <a:sym typeface="Calibri"/>
              </a:rPr>
              <a:t>establishing honest and genuine relationships.</a:t>
            </a: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927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i-NZ"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
        <p:nvSpPr>
          <p:cNvPr id="173" name="Shape 17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1000" b="1">
                <a:solidFill>
                  <a:schemeClr val="dk1"/>
                </a:solidFill>
                <a:latin typeface="Calibri"/>
                <a:ea typeface="Calibri"/>
                <a:cs typeface="Calibri"/>
                <a:sym typeface="Calibri"/>
              </a:rPr>
              <a:t>TANGATA WHENUATANGA </a:t>
            </a:r>
            <a:r>
              <a:rPr lang="mi-NZ" sz="1000">
                <a:solidFill>
                  <a:schemeClr val="dk1"/>
                </a:solidFill>
                <a:latin typeface="Calibri"/>
                <a:ea typeface="Calibri"/>
                <a:cs typeface="Calibri"/>
                <a:sym typeface="Calibri"/>
              </a:rPr>
              <a:t>(the first concept in Tātaiako</a:t>
            </a:r>
            <a:r>
              <a:rPr lang="mi-NZ" sz="1000">
                <a:solidFill>
                  <a:schemeClr val="dk1"/>
                </a:solidFill>
                <a:highlight>
                  <a:srgbClr val="FFFF00"/>
                </a:highlight>
                <a:latin typeface="Calibri"/>
                <a:ea typeface="Calibri"/>
                <a:cs typeface="Calibri"/>
                <a:sym typeface="Calibri"/>
              </a:rPr>
              <a:t>) is about the knowledge, language, culture and identity of the local people – the people whose area the school is located in. </a:t>
            </a:r>
          </a:p>
          <a:p>
            <a:pPr marL="0" marR="0" lvl="0" indent="0" algn="l" rtl="0">
              <a:spcBef>
                <a:spcPts val="0"/>
              </a:spcBef>
              <a:spcAft>
                <a:spcPts val="0"/>
              </a:spcAft>
              <a:buNone/>
            </a:pPr>
            <a:endParaRPr lang="mi-NZ" sz="1000" i="0">
              <a:solidFill>
                <a:schemeClr val="dk1"/>
              </a:solidFill>
              <a:latin typeface="Calibri"/>
              <a:ea typeface="Calibri"/>
              <a:cs typeface="Calibri"/>
              <a:sym typeface="Calibri"/>
            </a:endParaRPr>
          </a:p>
          <a:p>
            <a:pPr marL="0" marR="0" lvl="0" indent="0" algn="l" rtl="0">
              <a:spcBef>
                <a:spcPts val="0"/>
              </a:spcBef>
              <a:spcAft>
                <a:spcPts val="0"/>
              </a:spcAft>
              <a:buNone/>
            </a:pPr>
            <a:endParaRPr lang="mi-NZ" sz="1000" b="1" i="0">
              <a:solidFill>
                <a:schemeClr val="dk1"/>
              </a:solidFill>
              <a:latin typeface="Calibri"/>
              <a:ea typeface="Calibri"/>
              <a:cs typeface="Calibri"/>
              <a:sym typeface="Calibri"/>
            </a:endParaRPr>
          </a:p>
          <a:p>
            <a:pPr marL="0" marR="0" lvl="0" indent="0" algn="l" rtl="0">
              <a:spcBef>
                <a:spcPts val="0"/>
              </a:spcBef>
              <a:spcAft>
                <a:spcPts val="0"/>
              </a:spcAft>
              <a:buNone/>
            </a:pPr>
            <a:r>
              <a:rPr lang="mi-NZ" sz="1000" b="1" i="0">
                <a:solidFill>
                  <a:schemeClr val="dk1"/>
                </a:solidFill>
                <a:latin typeface="Calibri"/>
                <a:ea typeface="Calibri"/>
                <a:cs typeface="Calibri"/>
                <a:sym typeface="Calibri"/>
              </a:rPr>
              <a:t>ACTIVITIES:</a:t>
            </a:r>
          </a:p>
          <a:p>
            <a:pPr marL="0" marR="0" lvl="0" indent="0" algn="l" rtl="0">
              <a:spcBef>
                <a:spcPts val="0"/>
              </a:spcBef>
              <a:spcAft>
                <a:spcPts val="0"/>
              </a:spcAft>
              <a:buNone/>
            </a:pPr>
            <a:endParaRPr lang="mi-NZ" sz="1000" b="1" i="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mi-NZ" sz="1000">
                <a:solidFill>
                  <a:schemeClr val="dk1"/>
                </a:solidFill>
                <a:latin typeface="Calibri"/>
                <a:ea typeface="Calibri"/>
                <a:cs typeface="Calibri"/>
                <a:sym typeface="Calibri"/>
              </a:rPr>
              <a:t>Work with staff to </a:t>
            </a:r>
            <a:r>
              <a:rPr lang="mi-NZ" sz="1000" i="0">
                <a:solidFill>
                  <a:schemeClr val="dk1"/>
                </a:solidFill>
                <a:latin typeface="Calibri"/>
                <a:ea typeface="Calibri"/>
                <a:cs typeface="Calibri"/>
                <a:sym typeface="Calibri"/>
              </a:rPr>
              <a:t>discuss the questions to identify areas of strength and possible gaps for further planning.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mi-NZ" sz="1000" i="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mi-NZ" sz="1000" i="0">
                <a:solidFill>
                  <a:schemeClr val="dk1"/>
                </a:solidFill>
                <a:latin typeface="Calibri"/>
                <a:ea typeface="Calibri"/>
                <a:cs typeface="Calibri"/>
                <a:sym typeface="Calibri"/>
              </a:rPr>
              <a:t>Staff work in pairs or small groups to define ‘tangata whenuatanga’ or “place-based education” in their own words. Share.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mi-NZ" sz="1000" i="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mi-NZ" sz="1000" i="0">
                <a:solidFill>
                  <a:schemeClr val="dk1"/>
                </a:solidFill>
                <a:latin typeface="Calibri"/>
                <a:ea typeface="Calibri"/>
                <a:cs typeface="Calibri"/>
                <a:sym typeface="Calibri"/>
              </a:rPr>
              <a:t>Use post-its to gather “one word” ideas about things they know and understand of the local area.</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mi-NZ" sz="1000" i="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mi-NZ" sz="1000" i="0">
                <a:solidFill>
                  <a:schemeClr val="dk1"/>
                </a:solidFill>
                <a:latin typeface="Calibri"/>
                <a:ea typeface="Calibri"/>
                <a:cs typeface="Calibri"/>
                <a:sym typeface="Calibri"/>
              </a:rPr>
              <a:t>Collect the post-its and create a word cloud to share with all staff. Encourage staff to add to the ‘cloud’ as they learn new things.</a:t>
            </a:r>
          </a:p>
          <a:p>
            <a:pPr marL="0" marR="0" lvl="0" indent="0" algn="l" rtl="0">
              <a:spcBef>
                <a:spcPts val="0"/>
              </a:spcBef>
              <a:spcAft>
                <a:spcPts val="0"/>
              </a:spcAft>
              <a:buNone/>
            </a:pPr>
            <a:endParaRPr lang="mi-NZ" sz="1000" i="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NZ" sz="1000" b="1">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sz="1000" b="1">
                <a:solidFill>
                  <a:schemeClr val="dk1"/>
                </a:solidFill>
                <a:latin typeface="Calibri"/>
                <a:ea typeface="Calibri"/>
                <a:cs typeface="Calibri"/>
                <a:sym typeface="Calibri"/>
              </a:rPr>
              <a:t>Questions to prompt discussion:</a:t>
            </a:r>
            <a:endParaRPr lang="mi-NZ" sz="1000" b="1">
              <a:solidFill>
                <a:schemeClr val="dk1"/>
              </a:solidFill>
              <a:latin typeface="Calibri"/>
              <a:ea typeface="Calibri"/>
              <a:cs typeface="Calibri"/>
              <a:sym typeface="Calibri"/>
            </a:endParaRPr>
          </a:p>
          <a:p>
            <a:pPr marL="0" marR="0" lvl="0" indent="0" algn="l" rtl="0">
              <a:spcBef>
                <a:spcPts val="0"/>
              </a:spcBef>
              <a:spcAft>
                <a:spcPts val="0"/>
              </a:spcAft>
              <a:buNone/>
            </a:pPr>
            <a:endParaRPr lang="mi-NZ" sz="1000" b="1">
              <a:solidFill>
                <a:schemeClr val="dk1"/>
              </a:solidFill>
              <a:latin typeface="Calibri"/>
              <a:ea typeface="Calibri"/>
              <a:cs typeface="Calibri"/>
              <a:sym typeface="Calibri"/>
            </a:endParaRPr>
          </a:p>
          <a:p>
            <a:pPr marL="171450" marR="0" lvl="0" indent="-171450" algn="l" rtl="0">
              <a:spcBef>
                <a:spcPts val="0"/>
              </a:spcBef>
              <a:spcAft>
                <a:spcPts val="0"/>
              </a:spcAft>
            </a:pPr>
            <a:r>
              <a:rPr lang="mi-NZ" sz="1000">
                <a:solidFill>
                  <a:schemeClr val="dk1"/>
                </a:solidFill>
                <a:latin typeface="Calibri"/>
                <a:ea typeface="Calibri"/>
                <a:cs typeface="Calibri"/>
                <a:sym typeface="Calibri"/>
              </a:rPr>
              <a:t>How does our local curriculum reflect where we are located - its people, their stories, histories, land and culture?</a:t>
            </a:r>
          </a:p>
          <a:p>
            <a:pPr marL="171450" marR="0" lvl="0" indent="-171450" algn="l" rtl="0">
              <a:spcBef>
                <a:spcPts val="0"/>
              </a:spcBef>
              <a:spcAft>
                <a:spcPts val="0"/>
              </a:spcAft>
            </a:pPr>
            <a:endParaRPr lang="mi-NZ" sz="1000">
              <a:solidFill>
                <a:schemeClr val="dk1"/>
              </a:solidFill>
              <a:latin typeface="Calibri"/>
              <a:ea typeface="Calibri"/>
              <a:cs typeface="Calibri"/>
              <a:sym typeface="Calibri"/>
            </a:endParaRPr>
          </a:p>
          <a:p>
            <a:pPr marL="171450" marR="0" lvl="0" indent="-171450" algn="l" rtl="0">
              <a:spcBef>
                <a:spcPts val="0"/>
              </a:spcBef>
              <a:spcAft>
                <a:spcPts val="0"/>
              </a:spcAft>
            </a:pPr>
            <a:r>
              <a:rPr lang="mi-NZ" sz="1000">
                <a:solidFill>
                  <a:schemeClr val="dk1"/>
                </a:solidFill>
                <a:latin typeface="Calibri"/>
                <a:ea typeface="Calibri"/>
                <a:cs typeface="Calibri"/>
                <a:sym typeface="Calibri"/>
              </a:rPr>
              <a:t>How do we encourage the teaching and learning of local traditional knowledge and practice in our school programmes?</a:t>
            </a:r>
          </a:p>
          <a:p>
            <a:pPr marL="171450" marR="0" lvl="0" indent="-171450" algn="l" rtl="0">
              <a:spcBef>
                <a:spcPts val="0"/>
              </a:spcBef>
              <a:spcAft>
                <a:spcPts val="0"/>
              </a:spcAft>
            </a:pPr>
            <a:endParaRPr lang="mi-NZ" sz="1000">
              <a:solidFill>
                <a:schemeClr val="dk1"/>
              </a:solidFill>
              <a:latin typeface="Calibri"/>
              <a:ea typeface="Calibri"/>
              <a:cs typeface="Calibri"/>
              <a:sym typeface="Calibri"/>
            </a:endParaRPr>
          </a:p>
          <a:p>
            <a:pPr marL="171450" marR="0" lvl="0" indent="-171450" algn="l" rtl="0">
              <a:spcBef>
                <a:spcPts val="0"/>
              </a:spcBef>
              <a:spcAft>
                <a:spcPts val="0"/>
              </a:spcAft>
            </a:pPr>
            <a:r>
              <a:rPr lang="mi-NZ" sz="1000">
                <a:solidFill>
                  <a:schemeClr val="dk1"/>
                </a:solidFill>
                <a:latin typeface="Calibri"/>
                <a:ea typeface="Calibri"/>
                <a:cs typeface="Calibri"/>
                <a:sym typeface="Calibri"/>
              </a:rPr>
              <a:t>To what extent do we involve kaumātua from our local Māori community in decision making around school events? </a:t>
            </a:r>
          </a:p>
          <a:p>
            <a:pPr marL="171450" marR="0" lvl="0" indent="-171450" algn="l" rtl="0">
              <a:spcBef>
                <a:spcPts val="0"/>
              </a:spcBef>
              <a:spcAft>
                <a:spcPts val="0"/>
              </a:spcAft>
            </a:pPr>
            <a:endParaRPr lang="mi-NZ" sz="1000">
              <a:solidFill>
                <a:schemeClr val="dk1"/>
              </a:solidFill>
              <a:latin typeface="Calibri"/>
              <a:ea typeface="Calibri"/>
              <a:cs typeface="Calibri"/>
              <a:sym typeface="Calibri"/>
            </a:endParaRP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0" marR="0" lvl="0" indent="0" algn="l" rtl="0">
              <a:spcBef>
                <a:spcPts val="0"/>
              </a:spcBef>
              <a:spcAft>
                <a:spcPts val="0"/>
              </a:spcAft>
              <a:buNone/>
            </a:pPr>
            <a:r>
              <a:rPr lang="mi-NZ"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132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i-NZ"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173" name="Shape 17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sz="1400" b="1" i="0" u="none" strike="noStrike" cap="none">
                <a:solidFill>
                  <a:srgbClr val="000000"/>
                </a:solidFill>
                <a:effectLst/>
                <a:latin typeface="Arial"/>
                <a:ea typeface="Arial"/>
                <a:cs typeface="Arial"/>
                <a:sym typeface="Arial"/>
              </a:rPr>
              <a:t>WHANAUNGATANGA </a:t>
            </a:r>
            <a:r>
              <a:rPr lang="en-NZ" sz="1400" b="0" i="0" u="none" strike="noStrike" cap="none">
                <a:solidFill>
                  <a:srgbClr val="000000"/>
                </a:solidFill>
                <a:effectLst/>
                <a:latin typeface="Arial"/>
                <a:ea typeface="Arial"/>
                <a:cs typeface="Arial"/>
                <a:sym typeface="Arial"/>
              </a:rPr>
              <a:t>flourishes when we acknowledge and connect with the wider whānau of the school. It’s about shared experiences, working together and respecting each other.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NZ" sz="1400" b="0" i="1" u="none" strike="noStrike" cap="none">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NZ" sz="1400" b="1" i="0" u="none" strike="noStrike" cap="none">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sz="1400" b="1" i="0" u="none" strike="noStrike" cap="none">
                <a:solidFill>
                  <a:srgbClr val="000000"/>
                </a:solidFill>
                <a:effectLst/>
                <a:latin typeface="Arial"/>
                <a:ea typeface="Arial"/>
                <a:cs typeface="Arial"/>
                <a:sym typeface="Arial"/>
              </a:rPr>
              <a:t>ACTIVITY: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NZ" sz="1400" b="1" i="0" u="none" strike="noStrike" cap="none">
              <a:solidFill>
                <a:srgbClr val="000000"/>
              </a:solidFill>
              <a:effectLst/>
              <a:latin typeface="Arial"/>
              <a:ea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NZ" sz="1400" b="0" i="0" u="none" strike="noStrike" cap="none">
                <a:solidFill>
                  <a:srgbClr val="000000"/>
                </a:solidFill>
                <a:effectLst/>
                <a:latin typeface="Arial"/>
                <a:ea typeface="Arial"/>
                <a:cs typeface="Arial"/>
                <a:sym typeface="Arial"/>
              </a:rPr>
              <a:t>In small groups (departments/syndicates/teams) discuss the terms ‘whānau’ and ‘whanaungatanga’. Create a definition of ‘whanaungatanga’ and report back to the wider staff.</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en-NZ" sz="1400" b="0" i="0" u="none" strike="noStrike" cap="none">
              <a:solidFill>
                <a:srgbClr val="000000"/>
              </a:solidFill>
              <a:effectLst/>
              <a:latin typeface="Arial"/>
              <a:ea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NZ" sz="1400" b="0" i="0" u="none" strike="noStrike" cap="none">
                <a:solidFill>
                  <a:srgbClr val="000000"/>
                </a:solidFill>
                <a:effectLst/>
                <a:latin typeface="Arial"/>
                <a:ea typeface="Arial"/>
                <a:cs typeface="Arial"/>
                <a:sym typeface="Arial"/>
              </a:rPr>
              <a:t>Use each group’s definition to develop a ‘school definition’.</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en-NZ" sz="1400" b="0" i="0" u="none" strike="noStrike" cap="none">
              <a:solidFill>
                <a:srgbClr val="000000"/>
              </a:solidFill>
              <a:effectLst/>
              <a:latin typeface="Arial"/>
              <a:ea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NZ" sz="1400" b="0" i="0" u="none" strike="noStrike" cap="none">
                <a:solidFill>
                  <a:srgbClr val="000000"/>
                </a:solidFill>
                <a:effectLst/>
                <a:latin typeface="Arial"/>
                <a:ea typeface="Arial"/>
                <a:cs typeface="Arial"/>
                <a:sym typeface="Arial"/>
              </a:rPr>
              <a:t>Discuss the questions in the slide – keeping in mind everyone’s understanding of whānau and whanaungatanga.</a:t>
            </a:r>
          </a:p>
          <a:p>
            <a:pPr marL="0" marR="0" lvl="0" indent="0" algn="l" rtl="0">
              <a:spcBef>
                <a:spcPts val="0"/>
              </a:spcBef>
              <a:spcAft>
                <a:spcPts val="0"/>
              </a:spcAft>
              <a:buNone/>
            </a:pPr>
            <a:endParaRPr lang="en-NZ" sz="1400" b="0" i="0" u="none" strike="noStrike" cap="none">
              <a:solidFill>
                <a:srgbClr val="000000"/>
              </a:solidFill>
              <a:effectLst/>
              <a:latin typeface="Arial"/>
              <a:ea typeface="Arial"/>
              <a:cs typeface="Arial"/>
              <a:sym typeface="Arial"/>
            </a:endParaRPr>
          </a:p>
          <a:p>
            <a:pPr marL="0" marR="0" lvl="0" indent="0" algn="l" rtl="0">
              <a:spcBef>
                <a:spcPts val="0"/>
              </a:spcBef>
              <a:spcAft>
                <a:spcPts val="0"/>
              </a:spcAft>
              <a:buNone/>
            </a:pPr>
            <a:endParaRPr lang="en-NZ" sz="1400" b="1">
              <a:solidFill>
                <a:schemeClr val="dk1"/>
              </a:solidFill>
              <a:latin typeface="Calibri"/>
              <a:ea typeface="Calibri"/>
              <a:cs typeface="Calibri"/>
              <a:sym typeface="Calibri"/>
            </a:endParaRPr>
          </a:p>
          <a:p>
            <a:pPr marL="0" marR="0" lvl="0" indent="0" algn="l" rtl="0">
              <a:spcBef>
                <a:spcPts val="0"/>
              </a:spcBef>
              <a:spcAft>
                <a:spcPts val="0"/>
              </a:spcAft>
              <a:buNone/>
            </a:pPr>
            <a:r>
              <a:rPr lang="en-NZ" sz="1400" b="1">
                <a:solidFill>
                  <a:schemeClr val="dk1"/>
                </a:solidFill>
                <a:latin typeface="Calibri"/>
                <a:ea typeface="Calibri"/>
                <a:cs typeface="Calibri"/>
                <a:sym typeface="Calibri"/>
              </a:rPr>
              <a:t>Questions to prompt discussion:</a:t>
            </a:r>
          </a:p>
          <a:p>
            <a:pPr marL="0" marR="0" lvl="0" indent="0" algn="l" rtl="0">
              <a:spcBef>
                <a:spcPts val="0"/>
              </a:spcBef>
              <a:spcAft>
                <a:spcPts val="0"/>
              </a:spcAft>
              <a:buNone/>
            </a:pPr>
            <a:endParaRPr lang="en-NZ" sz="1400" b="1" i="0" u="none" strike="noStrike" cap="none">
              <a:solidFill>
                <a:srgbClr val="000000"/>
              </a:solidFill>
              <a:effectLst/>
              <a:latin typeface="Arial"/>
              <a:ea typeface="Arial"/>
              <a:cs typeface="Arial"/>
              <a:sym typeface="Arial"/>
            </a:endParaRPr>
          </a:p>
          <a:p>
            <a:pPr marL="285750" marR="0" lvl="0" indent="-285750" algn="l" rtl="0">
              <a:spcBef>
                <a:spcPts val="0"/>
              </a:spcBef>
              <a:spcAft>
                <a:spcPts val="0"/>
              </a:spcAft>
            </a:pPr>
            <a:r>
              <a:rPr lang="en-NZ" sz="1400" b="0" i="0" u="none" strike="noStrike" cap="none">
                <a:solidFill>
                  <a:srgbClr val="000000"/>
                </a:solidFill>
                <a:effectLst/>
                <a:latin typeface="Arial"/>
                <a:ea typeface="Arial"/>
                <a:cs typeface="Arial"/>
                <a:sym typeface="Arial"/>
              </a:rPr>
              <a:t>What do you do to ensure you connect with the Māori community?</a:t>
            </a:r>
          </a:p>
          <a:p>
            <a:pPr marL="285750" marR="0" lvl="0" indent="-285750" algn="l" rtl="0">
              <a:spcBef>
                <a:spcPts val="0"/>
              </a:spcBef>
              <a:spcAft>
                <a:spcPts val="0"/>
              </a:spcAft>
            </a:pPr>
            <a:endParaRPr lang="en-NZ" sz="1400" b="0" i="0" u="none" strike="noStrike" cap="none">
              <a:solidFill>
                <a:srgbClr val="000000"/>
              </a:solidFill>
              <a:effectLst/>
              <a:latin typeface="Arial"/>
              <a:ea typeface="Arial"/>
              <a:cs typeface="Arial"/>
              <a:sym typeface="Arial"/>
            </a:endParaRPr>
          </a:p>
          <a:p>
            <a:pPr marL="285750" marR="0" lvl="0" indent="-285750" algn="l" rtl="0">
              <a:spcBef>
                <a:spcPts val="0"/>
              </a:spcBef>
              <a:spcAft>
                <a:spcPts val="0"/>
              </a:spcAft>
            </a:pPr>
            <a:r>
              <a:rPr lang="en-NZ" sz="1400" b="0" i="0" u="none" strike="noStrike" cap="none">
                <a:solidFill>
                  <a:srgbClr val="000000"/>
                </a:solidFill>
                <a:effectLst/>
                <a:latin typeface="Arial"/>
                <a:ea typeface="Arial"/>
                <a:cs typeface="Arial"/>
                <a:sym typeface="Arial"/>
              </a:rPr>
              <a:t>Do you acknowledge and understand how your Māori whānau and community operate – how do they communicate with each other, when is the best time to meet with them?</a:t>
            </a:r>
          </a:p>
          <a:p>
            <a:pPr marL="285750" marR="0" lvl="0" indent="-285750" algn="l" rtl="0">
              <a:spcBef>
                <a:spcPts val="0"/>
              </a:spcBef>
              <a:spcAft>
                <a:spcPts val="0"/>
              </a:spcAft>
            </a:pPr>
            <a:endParaRPr lang="en-NZ" sz="1400" b="0" i="0" u="none" strike="noStrike" cap="none">
              <a:solidFill>
                <a:srgbClr val="000000"/>
              </a:solidFill>
              <a:effectLst/>
              <a:latin typeface="Arial"/>
              <a:ea typeface="Arial"/>
              <a:cs typeface="Arial"/>
              <a:sym typeface="Arial"/>
            </a:endParaRPr>
          </a:p>
          <a:p>
            <a:pPr marL="0" marR="0" lvl="0" indent="0" algn="l" rtl="0">
              <a:spcBef>
                <a:spcPts val="0"/>
              </a:spcBef>
              <a:spcAft>
                <a:spcPts val="0"/>
              </a:spcAft>
              <a:buNone/>
            </a:pPr>
            <a:endParaRPr lang="en-NZ" sz="1400" b="0" i="0" u="none" strike="noStrike" cap="none">
              <a:solidFill>
                <a:srgbClr val="000000"/>
              </a:solidFill>
              <a:effectLst/>
              <a:latin typeface="Arial"/>
              <a:ea typeface="Calibri"/>
              <a:cs typeface="Arial"/>
              <a:sym typeface="Arial"/>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534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i-NZ"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173" name="Shape 17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1000" b="1">
                <a:solidFill>
                  <a:schemeClr val="dk1"/>
                </a:solidFill>
                <a:latin typeface="Calibri"/>
                <a:ea typeface="Calibri"/>
                <a:cs typeface="Calibri"/>
                <a:sym typeface="Calibri"/>
              </a:rPr>
              <a:t>MANAAKITANGA, </a:t>
            </a:r>
            <a:r>
              <a:rPr lang="en-NZ" sz="1000" b="0">
                <a:solidFill>
                  <a:schemeClr val="dk1"/>
                </a:solidFill>
                <a:latin typeface="Calibri"/>
                <a:ea typeface="Calibri"/>
                <a:cs typeface="Calibri"/>
                <a:sym typeface="Calibri"/>
              </a:rPr>
              <a:t>as a core Māori value,</a:t>
            </a:r>
            <a:r>
              <a:rPr lang="mi-NZ" sz="1000" b="0">
                <a:solidFill>
                  <a:schemeClr val="dk1"/>
                </a:solidFill>
                <a:latin typeface="Calibri"/>
                <a:ea typeface="Calibri"/>
                <a:cs typeface="Calibri"/>
                <a:sym typeface="Calibri"/>
              </a:rPr>
              <a:t> </a:t>
            </a:r>
            <a:r>
              <a:rPr lang="mi-NZ" sz="1000">
                <a:solidFill>
                  <a:schemeClr val="dk1"/>
                </a:solidFill>
                <a:latin typeface="Calibri"/>
                <a:ea typeface="Calibri"/>
                <a:cs typeface="Calibri"/>
                <a:sym typeface="Calibri"/>
              </a:rPr>
              <a:t>involves showing respect to others, taking care of others, being hospitable, and supporting others to be their absolute best.</a:t>
            </a:r>
          </a:p>
          <a:p>
            <a:pPr marL="0" marR="0" lvl="0" indent="0" algn="l" rtl="0">
              <a:spcBef>
                <a:spcPts val="0"/>
              </a:spcBef>
              <a:spcAft>
                <a:spcPts val="0"/>
              </a:spcAft>
              <a:buNone/>
            </a:pPr>
            <a:endParaRPr lang="en-NZ" sz="1000">
              <a:solidFill>
                <a:schemeClr val="dk1"/>
              </a:solidFill>
              <a:latin typeface="Calibri"/>
              <a:ea typeface="Calibri"/>
              <a:cs typeface="Calibri"/>
              <a:sym typeface="Calibri"/>
            </a:endParaRPr>
          </a:p>
          <a:p>
            <a:pPr marL="0" marR="0" lvl="0" indent="0" algn="l" rtl="0">
              <a:spcBef>
                <a:spcPts val="0"/>
              </a:spcBef>
              <a:spcAft>
                <a:spcPts val="0"/>
              </a:spcAft>
              <a:buNone/>
            </a:pPr>
            <a:endParaRPr lang="en-NZ" sz="1000">
              <a:solidFill>
                <a:schemeClr val="dk1"/>
              </a:solidFill>
              <a:latin typeface="Calibri"/>
              <a:ea typeface="Calibri"/>
              <a:cs typeface="Calibri"/>
              <a:sym typeface="Calibri"/>
            </a:endParaRPr>
          </a:p>
          <a:p>
            <a:pPr marL="0" marR="0" lvl="0" indent="0" algn="l" rtl="0">
              <a:spcBef>
                <a:spcPts val="0"/>
              </a:spcBef>
              <a:spcAft>
                <a:spcPts val="0"/>
              </a:spcAft>
              <a:buNone/>
            </a:pPr>
            <a:r>
              <a:rPr lang="en-NZ" sz="1000" b="1">
                <a:solidFill>
                  <a:schemeClr val="dk1"/>
                </a:solidFill>
                <a:latin typeface="Calibri"/>
                <a:ea typeface="Calibri"/>
                <a:cs typeface="Calibri"/>
                <a:sym typeface="Calibri"/>
              </a:rPr>
              <a:t>ACTIVITY:</a:t>
            </a:r>
          </a:p>
          <a:p>
            <a:pPr marL="228600" marR="0" lvl="0" indent="-228600" algn="l" rtl="0">
              <a:spcBef>
                <a:spcPts val="0"/>
              </a:spcBef>
              <a:spcAft>
                <a:spcPts val="0"/>
              </a:spcAft>
              <a:buFont typeface="+mj-lt"/>
              <a:buAutoNum type="arabicPeriod"/>
            </a:pPr>
            <a:r>
              <a:rPr lang="en-NZ" sz="1000">
                <a:solidFill>
                  <a:schemeClr val="dk1"/>
                </a:solidFill>
                <a:latin typeface="Calibri"/>
                <a:ea typeface="Calibri"/>
                <a:cs typeface="Calibri"/>
                <a:sym typeface="Calibri"/>
              </a:rPr>
              <a:t>Use Tātaiako to help you gain a shared understanding of this concept.</a:t>
            </a:r>
          </a:p>
          <a:p>
            <a:pPr marL="228600" marR="0" lvl="0" indent="-228600" algn="l" rtl="0">
              <a:spcBef>
                <a:spcPts val="0"/>
              </a:spcBef>
              <a:spcAft>
                <a:spcPts val="0"/>
              </a:spcAft>
              <a:buFont typeface="+mj-lt"/>
              <a:buAutoNum type="arabicPeriod"/>
            </a:pPr>
            <a:endParaRPr lang="en-NZ" sz="1000">
              <a:solidFill>
                <a:schemeClr val="dk1"/>
              </a:solidFill>
              <a:latin typeface="Calibri"/>
              <a:ea typeface="Calibri"/>
              <a:cs typeface="Calibri"/>
              <a:sym typeface="Calibri"/>
            </a:endParaRPr>
          </a:p>
          <a:p>
            <a:pPr marL="228600" marR="0" lvl="0" indent="-228600" algn="l" rtl="0">
              <a:spcBef>
                <a:spcPts val="0"/>
              </a:spcBef>
              <a:spcAft>
                <a:spcPts val="0"/>
              </a:spcAft>
              <a:buFont typeface="+mj-lt"/>
              <a:buAutoNum type="arabicPeriod"/>
            </a:pPr>
            <a:r>
              <a:rPr lang="en-NZ" sz="1000">
                <a:solidFill>
                  <a:schemeClr val="dk1"/>
                </a:solidFill>
                <a:latin typeface="Calibri"/>
                <a:ea typeface="Calibri"/>
                <a:cs typeface="Calibri"/>
                <a:sym typeface="Calibri"/>
              </a:rPr>
              <a:t>Invite staff members to share what this concept means to them. Share examples of what this looks like in the community, on the marae, in homes.</a:t>
            </a:r>
          </a:p>
          <a:p>
            <a:pPr marL="228600" marR="0" lvl="0" indent="-228600" algn="l" rtl="0">
              <a:spcBef>
                <a:spcPts val="0"/>
              </a:spcBef>
              <a:spcAft>
                <a:spcPts val="0"/>
              </a:spcAft>
              <a:buFont typeface="+mj-lt"/>
              <a:buAutoNum type="arabicPeriod"/>
            </a:pPr>
            <a:endParaRPr lang="en-NZ" sz="1000">
              <a:solidFill>
                <a:schemeClr val="dk1"/>
              </a:solidFill>
              <a:latin typeface="Calibri"/>
              <a:ea typeface="Calibri"/>
              <a:cs typeface="Calibri"/>
              <a:sym typeface="Calibri"/>
            </a:endParaRPr>
          </a:p>
          <a:p>
            <a:pPr marL="228600" marR="0" lvl="0" indent="-228600" algn="l" rtl="0">
              <a:spcBef>
                <a:spcPts val="0"/>
              </a:spcBef>
              <a:spcAft>
                <a:spcPts val="0"/>
              </a:spcAft>
              <a:buFont typeface="+mj-lt"/>
              <a:buAutoNum type="arabicPeriod"/>
            </a:pPr>
            <a:r>
              <a:rPr lang="en-NZ" sz="1000">
                <a:solidFill>
                  <a:schemeClr val="dk1"/>
                </a:solidFill>
                <a:latin typeface="Calibri"/>
                <a:ea typeface="Calibri"/>
                <a:cs typeface="Calibri"/>
                <a:sym typeface="Calibri"/>
              </a:rPr>
              <a:t>In pairs, discuss this further and invite others to share their understanding and examples of what they do on a daily basis in their classrooms.</a:t>
            </a:r>
          </a:p>
          <a:p>
            <a:pPr marL="228600" marR="0" lvl="0" indent="-228600" algn="l" rtl="0">
              <a:spcBef>
                <a:spcPts val="0"/>
              </a:spcBef>
              <a:spcAft>
                <a:spcPts val="0"/>
              </a:spcAft>
              <a:buFont typeface="+mj-lt"/>
              <a:buAutoNum type="arabicPeriod"/>
            </a:pPr>
            <a:endParaRPr lang="en-NZ" sz="1000">
              <a:solidFill>
                <a:schemeClr val="dk1"/>
              </a:solidFill>
              <a:latin typeface="Calibri"/>
              <a:ea typeface="Calibri"/>
              <a:cs typeface="Calibri"/>
              <a:sym typeface="Calibri"/>
            </a:endParaRPr>
          </a:p>
          <a:p>
            <a:pPr marL="0" marR="0" lvl="0" indent="0" algn="l" rtl="0">
              <a:spcBef>
                <a:spcPts val="0"/>
              </a:spcBef>
              <a:spcAft>
                <a:spcPts val="0"/>
              </a:spcAft>
              <a:buNone/>
            </a:pPr>
            <a:endParaRPr lang="en-NZ" sz="1000" b="1">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sz="1000" b="1">
                <a:solidFill>
                  <a:schemeClr val="dk1"/>
                </a:solidFill>
                <a:latin typeface="Calibri"/>
                <a:ea typeface="Calibri"/>
                <a:cs typeface="Calibri"/>
                <a:sym typeface="Calibri"/>
              </a:rPr>
              <a:t>Questions to prompt discussion:</a:t>
            </a:r>
          </a:p>
          <a:p>
            <a:pPr marL="0" marR="0" lvl="0" indent="0" algn="l" rtl="0">
              <a:spcBef>
                <a:spcPts val="0"/>
              </a:spcBef>
              <a:spcAft>
                <a:spcPts val="0"/>
              </a:spcAft>
              <a:buNone/>
            </a:pPr>
            <a:endParaRPr lang="en-NZ" sz="1000" b="1">
              <a:solidFill>
                <a:schemeClr val="dk1"/>
              </a:solidFill>
              <a:latin typeface="Calibri"/>
              <a:ea typeface="Calibri"/>
              <a:cs typeface="Calibri"/>
              <a:sym typeface="Calibri"/>
            </a:endParaRPr>
          </a:p>
          <a:p>
            <a:pPr marL="171450" marR="0" lvl="0" indent="-171450" algn="l" rtl="0">
              <a:spcBef>
                <a:spcPts val="0"/>
              </a:spcBef>
              <a:spcAft>
                <a:spcPts val="0"/>
              </a:spcAft>
            </a:pPr>
            <a:r>
              <a:rPr lang="en-NZ" sz="1000">
                <a:solidFill>
                  <a:schemeClr val="dk1"/>
                </a:solidFill>
                <a:latin typeface="Calibri"/>
                <a:ea typeface="Calibri"/>
                <a:cs typeface="Calibri"/>
                <a:sym typeface="Calibri"/>
              </a:rPr>
              <a:t>What is your understanding of ‘manaakitanga’?</a:t>
            </a:r>
          </a:p>
          <a:p>
            <a:pPr marL="171450" marR="0" lvl="0" indent="-171450" algn="l" rtl="0">
              <a:spcBef>
                <a:spcPts val="0"/>
              </a:spcBef>
              <a:spcAft>
                <a:spcPts val="0"/>
              </a:spcAft>
            </a:pPr>
            <a:endParaRPr lang="en-NZ" sz="1000">
              <a:solidFill>
                <a:schemeClr val="dk1"/>
              </a:solidFill>
              <a:latin typeface="Calibri"/>
              <a:ea typeface="Calibri"/>
              <a:cs typeface="Calibri"/>
              <a:sym typeface="Calibri"/>
            </a:endParaRPr>
          </a:p>
          <a:p>
            <a:pPr marL="171450" marR="0" lvl="0" indent="-171450" algn="l" rtl="0">
              <a:spcBef>
                <a:spcPts val="0"/>
              </a:spcBef>
              <a:spcAft>
                <a:spcPts val="0"/>
              </a:spcAft>
            </a:pPr>
            <a:r>
              <a:rPr lang="en-NZ" sz="1000">
                <a:solidFill>
                  <a:schemeClr val="dk1"/>
                </a:solidFill>
                <a:latin typeface="Calibri"/>
                <a:ea typeface="Calibri"/>
                <a:cs typeface="Calibri"/>
                <a:sym typeface="Calibri"/>
              </a:rPr>
              <a:t>How is manaakitanga different to another culture’s demonstrations of respect and hospitality?  </a:t>
            </a:r>
          </a:p>
          <a:p>
            <a:pPr marL="171450" marR="0" lvl="0" indent="-171450" algn="l" rtl="0">
              <a:spcBef>
                <a:spcPts val="0"/>
              </a:spcBef>
              <a:spcAft>
                <a:spcPts val="0"/>
              </a:spcAft>
            </a:pPr>
            <a:endParaRPr lang="en-NZ" sz="1000">
              <a:solidFill>
                <a:schemeClr val="dk1"/>
              </a:solidFill>
              <a:latin typeface="Calibri"/>
              <a:ea typeface="Calibri"/>
              <a:cs typeface="Calibri"/>
              <a:sym typeface="Calibri"/>
            </a:endParaRPr>
          </a:p>
          <a:p>
            <a:pPr marL="171450" marR="0" lvl="0" indent="-171450" algn="l" rtl="0">
              <a:spcBef>
                <a:spcPts val="0"/>
              </a:spcBef>
              <a:spcAft>
                <a:spcPts val="0"/>
              </a:spcAft>
            </a:pPr>
            <a:r>
              <a:rPr lang="en-NZ" sz="1000">
                <a:solidFill>
                  <a:schemeClr val="dk1"/>
                </a:solidFill>
                <a:latin typeface="Calibri"/>
                <a:ea typeface="Calibri"/>
                <a:cs typeface="Calibri"/>
                <a:sym typeface="Calibri"/>
              </a:rPr>
              <a:t>How do you practice ‘manaakitanga’ through your leadership, and school-wide teaching and learning programmes?</a:t>
            </a:r>
          </a:p>
          <a:p>
            <a:pPr marL="171450" marR="0" lvl="0" indent="-171450" algn="l" rtl="0">
              <a:spcBef>
                <a:spcPts val="0"/>
              </a:spcBef>
              <a:spcAft>
                <a:spcPts val="0"/>
              </a:spcAft>
            </a:pPr>
            <a:endParaRPr lang="en-NZ" sz="1000">
              <a:solidFill>
                <a:schemeClr val="dk1"/>
              </a:solidFill>
              <a:latin typeface="Calibri"/>
              <a:ea typeface="Calibri"/>
              <a:cs typeface="Calibri"/>
              <a:sym typeface="Calibri"/>
            </a:endParaRPr>
          </a:p>
          <a:p>
            <a:pPr marL="171450" marR="0" lvl="0" indent="-171450" algn="l" rtl="0">
              <a:spcBef>
                <a:spcPts val="0"/>
              </a:spcBef>
              <a:spcAft>
                <a:spcPts val="0"/>
              </a:spcAft>
            </a:pPr>
            <a:r>
              <a:rPr lang="en-NZ" sz="1000">
                <a:solidFill>
                  <a:schemeClr val="dk1"/>
                </a:solidFill>
                <a:latin typeface="Calibri"/>
                <a:ea typeface="Calibri"/>
                <a:cs typeface="Calibri"/>
                <a:sym typeface="Calibri"/>
              </a:rPr>
              <a:t>How do you show ‘manaakitanga’ when working with Māori whānau and their tamariki?</a:t>
            </a:r>
          </a:p>
          <a:p>
            <a:pPr marL="171450" marR="0" lvl="0" indent="-171450" algn="l" rtl="0">
              <a:spcBef>
                <a:spcPts val="0"/>
              </a:spcBef>
              <a:spcAft>
                <a:spcPts val="0"/>
              </a:spcAft>
            </a:pPr>
            <a:endParaRPr lang="en-NZ" sz="1000">
              <a:solidFill>
                <a:schemeClr val="dk1"/>
              </a:solidFill>
              <a:latin typeface="Calibri"/>
              <a:ea typeface="Calibri"/>
              <a:cs typeface="Calibri"/>
              <a:sym typeface="Calibri"/>
            </a:endParaRPr>
          </a:p>
          <a:p>
            <a:pPr marL="171450" marR="0" lvl="0" indent="-171450" algn="l" rtl="0">
              <a:spcBef>
                <a:spcPts val="0"/>
              </a:spcBef>
              <a:spcAft>
                <a:spcPts val="0"/>
              </a:spcAft>
            </a:pPr>
            <a:r>
              <a:rPr lang="en-NZ" sz="1000">
                <a:solidFill>
                  <a:schemeClr val="dk1"/>
                </a:solidFill>
                <a:latin typeface="Calibri"/>
                <a:ea typeface="Calibri"/>
                <a:cs typeface="Calibri"/>
                <a:sym typeface="Calibri"/>
              </a:rPr>
              <a:t>What support do you offer the local Māori community?</a:t>
            </a:r>
          </a:p>
          <a:p>
            <a:pPr marL="171450" marR="0" lvl="0" indent="-171450" algn="l" rtl="0">
              <a:spcBef>
                <a:spcPts val="0"/>
              </a:spcBef>
              <a:spcAft>
                <a:spcPts val="0"/>
              </a:spcAft>
            </a:pPr>
            <a:endParaRPr lang="en-NZ" sz="1000">
              <a:solidFill>
                <a:schemeClr val="dk1"/>
              </a:solidFill>
              <a:latin typeface="Calibri"/>
              <a:ea typeface="Calibri"/>
              <a:cs typeface="Calibri"/>
              <a:sym typeface="Calibri"/>
            </a:endParaRPr>
          </a:p>
          <a:p>
            <a:pPr marL="171450" marR="0" lvl="0" indent="-171450" algn="l" rtl="0">
              <a:spcBef>
                <a:spcPts val="0"/>
              </a:spcBef>
              <a:spcAft>
                <a:spcPts val="0"/>
              </a:spcAft>
            </a:pPr>
            <a:r>
              <a:rPr lang="en-NZ" sz="1000">
                <a:solidFill>
                  <a:schemeClr val="dk1"/>
                </a:solidFill>
                <a:latin typeface="Calibri"/>
                <a:ea typeface="Calibri"/>
                <a:cs typeface="Calibri"/>
                <a:sym typeface="Calibri"/>
              </a:rPr>
              <a:t>How do you encourage them to have a say?</a:t>
            </a:r>
          </a:p>
        </p:txBody>
      </p:sp>
    </p:spTree>
    <p:extLst>
      <p:ext uri="{BB962C8B-B14F-4D97-AF65-F5344CB8AC3E}">
        <p14:creationId xmlns:p14="http://schemas.microsoft.com/office/powerpoint/2010/main" val="1493913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i-NZ"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173" name="Shape 17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NZ" sz="1000" b="1">
                <a:solidFill>
                  <a:schemeClr val="dk1"/>
                </a:solidFill>
                <a:latin typeface="Calibri"/>
                <a:ea typeface="Calibri"/>
                <a:cs typeface="Calibri"/>
                <a:sym typeface="Calibri"/>
              </a:rPr>
              <a:t>WĀNANGA, </a:t>
            </a:r>
            <a:r>
              <a:rPr lang="en-NZ" sz="1000">
                <a:solidFill>
                  <a:schemeClr val="dk1"/>
                </a:solidFill>
                <a:latin typeface="Calibri"/>
                <a:ea typeface="Calibri"/>
                <a:cs typeface="Calibri"/>
                <a:sym typeface="Calibri"/>
              </a:rPr>
              <a:t>as a traditional practice, provides the time and space for meeting to discuss and debate, deliberate and consider all thoughts and ideas around important kaupapa.</a:t>
            </a: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0" marR="0" lvl="0" indent="0" algn="l" rtl="0">
              <a:spcBef>
                <a:spcPts val="0"/>
              </a:spcBef>
              <a:spcAft>
                <a:spcPts val="0"/>
              </a:spcAft>
              <a:buNone/>
            </a:pPr>
            <a:r>
              <a:rPr lang="mi-NZ" sz="1000">
                <a:solidFill>
                  <a:schemeClr val="dk1"/>
                </a:solidFill>
                <a:latin typeface="Calibri"/>
                <a:ea typeface="Calibri"/>
                <a:cs typeface="Calibri"/>
                <a:sym typeface="Calibri"/>
              </a:rPr>
              <a:t>Here are some links to professional readings about ‘wānanga’ to support you in gaining a better understanding of this core concept:</a:t>
            </a: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171450" marR="0" lvl="0" indent="-171450" algn="l" rtl="0">
              <a:spcBef>
                <a:spcPts val="0"/>
              </a:spcBef>
              <a:spcAft>
                <a:spcPts val="0"/>
              </a:spcAft>
            </a:pPr>
            <a:r>
              <a:rPr lang="en-NZ" sz="1000">
                <a:solidFill>
                  <a:schemeClr val="dk1"/>
                </a:solidFill>
                <a:latin typeface="Calibri"/>
                <a:ea typeface="Calibri"/>
                <a:cs typeface="Calibri"/>
                <a:sym typeface="Calibri"/>
              </a:rPr>
              <a:t>https://</a:t>
            </a:r>
            <a:r>
              <a:rPr lang="en-NZ" sz="1000" err="1">
                <a:solidFill>
                  <a:schemeClr val="dk1"/>
                </a:solidFill>
                <a:latin typeface="Calibri"/>
                <a:ea typeface="Calibri"/>
                <a:cs typeface="Calibri"/>
                <a:sym typeface="Calibri"/>
              </a:rPr>
              <a:t>poutamapounamu.org.nz</a:t>
            </a:r>
            <a:r>
              <a:rPr lang="en-NZ" sz="1000">
                <a:solidFill>
                  <a:schemeClr val="dk1"/>
                </a:solidFill>
                <a:latin typeface="Calibri"/>
                <a:ea typeface="Calibri"/>
                <a:cs typeface="Calibri"/>
                <a:sym typeface="Calibri"/>
              </a:rPr>
              <a:t>/assets/resources/site/Voices7-15.Wananga.pdf</a:t>
            </a:r>
          </a:p>
          <a:p>
            <a:pPr marL="171450" marR="0" lvl="0" indent="-171450" algn="l" rtl="0">
              <a:spcBef>
                <a:spcPts val="0"/>
              </a:spcBef>
              <a:spcAft>
                <a:spcPts val="0"/>
              </a:spcAft>
            </a:pPr>
            <a:r>
              <a:rPr lang="en-NZ" sz="1000" b="1">
                <a:solidFill>
                  <a:schemeClr val="dk1"/>
                </a:solidFill>
                <a:latin typeface="Calibri"/>
                <a:ea typeface="Calibri"/>
                <a:cs typeface="Calibri"/>
                <a:sym typeface="Calibri"/>
              </a:rPr>
              <a:t>– NB. </a:t>
            </a:r>
            <a:r>
              <a:rPr lang="en-NZ" sz="1000" b="0">
                <a:solidFill>
                  <a:schemeClr val="dk1"/>
                </a:solidFill>
                <a:latin typeface="Calibri"/>
                <a:ea typeface="Calibri"/>
                <a:cs typeface="Calibri"/>
                <a:sym typeface="Calibri"/>
              </a:rPr>
              <a:t>Particular reference to ‘Mana Mātauranga Māori’</a:t>
            </a:r>
          </a:p>
          <a:p>
            <a:pPr marL="0" marR="0" lvl="0" indent="0" algn="l" rtl="0">
              <a:spcBef>
                <a:spcPts val="0"/>
              </a:spcBef>
              <a:spcAft>
                <a:spcPts val="0"/>
              </a:spcAft>
              <a:buNone/>
            </a:pPr>
            <a:endParaRPr lang="en-NZ" sz="100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sz="1000" b="1">
                <a:solidFill>
                  <a:schemeClr val="dk1"/>
                </a:solidFill>
                <a:latin typeface="Calibri"/>
                <a:ea typeface="Calibri"/>
                <a:cs typeface="Calibri"/>
                <a:sym typeface="Calibri"/>
              </a:rPr>
              <a:t>ACTIVITY:</a:t>
            </a:r>
          </a:p>
          <a:p>
            <a:pPr marL="0" marR="0" lvl="0" indent="0" algn="l" rtl="0">
              <a:spcBef>
                <a:spcPts val="0"/>
              </a:spcBef>
              <a:spcAft>
                <a:spcPts val="0"/>
              </a:spcAft>
              <a:buNone/>
            </a:pPr>
            <a:r>
              <a:rPr lang="en-NZ" sz="1000">
                <a:solidFill>
                  <a:schemeClr val="dk1"/>
                </a:solidFill>
                <a:latin typeface="Calibri"/>
                <a:ea typeface="Calibri"/>
                <a:cs typeface="Calibri"/>
                <a:sym typeface="Calibri"/>
              </a:rPr>
              <a:t>In small groups or pairs, discuss and unpack the concept of ‘wānanga’ and how it applies (or could apply) to your school. Use Tātaiako to support group discussions.</a:t>
            </a:r>
          </a:p>
          <a:p>
            <a:pPr marL="0" marR="0" lvl="0" indent="0" algn="l" rtl="0">
              <a:spcBef>
                <a:spcPts val="0"/>
              </a:spcBef>
              <a:spcAft>
                <a:spcPts val="0"/>
              </a:spcAft>
              <a:buNone/>
            </a:pPr>
            <a:endParaRPr lang="en-NZ" sz="1000">
              <a:solidFill>
                <a:schemeClr val="dk1"/>
              </a:solidFill>
              <a:latin typeface="Calibri"/>
              <a:ea typeface="Calibri"/>
              <a:cs typeface="Calibri"/>
              <a:sym typeface="Calibri"/>
            </a:endParaRPr>
          </a:p>
          <a:p>
            <a:pPr marL="0" marR="0" lvl="0" indent="0" algn="l" rtl="0">
              <a:spcBef>
                <a:spcPts val="0"/>
              </a:spcBef>
              <a:spcAft>
                <a:spcPts val="0"/>
              </a:spcAft>
              <a:buNone/>
            </a:pPr>
            <a:endParaRPr lang="en-NZ" sz="1000" b="1">
              <a:solidFill>
                <a:schemeClr val="dk1"/>
              </a:solidFill>
              <a:latin typeface="Calibri"/>
              <a:ea typeface="Calibri"/>
              <a:cs typeface="Calibri"/>
              <a:sym typeface="Calibri"/>
            </a:endParaRPr>
          </a:p>
          <a:p>
            <a:pPr marL="0" marR="0" lvl="0" indent="0" algn="l" rtl="0">
              <a:spcBef>
                <a:spcPts val="0"/>
              </a:spcBef>
              <a:spcAft>
                <a:spcPts val="0"/>
              </a:spcAft>
              <a:buNone/>
            </a:pPr>
            <a:r>
              <a:rPr lang="en-NZ" sz="1000" b="1">
                <a:solidFill>
                  <a:schemeClr val="dk1"/>
                </a:solidFill>
                <a:latin typeface="Calibri"/>
                <a:ea typeface="Calibri"/>
                <a:cs typeface="Calibri"/>
                <a:sym typeface="Calibri"/>
              </a:rPr>
              <a:t>Questions to prompt discussion:</a:t>
            </a:r>
          </a:p>
          <a:p>
            <a:pPr marL="0" marR="0" lvl="0" indent="0" algn="l" rtl="0">
              <a:spcBef>
                <a:spcPts val="0"/>
              </a:spcBef>
              <a:spcAft>
                <a:spcPts val="0"/>
              </a:spcAft>
              <a:buNone/>
            </a:pPr>
            <a:endParaRPr lang="en-NZ" sz="1000" b="1">
              <a:solidFill>
                <a:schemeClr val="dk1"/>
              </a:solidFill>
              <a:latin typeface="Calibri"/>
              <a:ea typeface="Calibri"/>
              <a:cs typeface="Calibri"/>
              <a:sym typeface="Calibri"/>
            </a:endParaRPr>
          </a:p>
          <a:p>
            <a:pPr marL="171450" marR="0" lvl="0" indent="-171450" algn="l" rtl="0">
              <a:spcBef>
                <a:spcPts val="0"/>
              </a:spcBef>
              <a:spcAft>
                <a:spcPts val="0"/>
              </a:spcAft>
            </a:pPr>
            <a:r>
              <a:rPr lang="en-NZ" sz="1000">
                <a:solidFill>
                  <a:schemeClr val="dk1"/>
                </a:solidFill>
                <a:latin typeface="Calibri"/>
                <a:ea typeface="Calibri"/>
                <a:cs typeface="Calibri"/>
                <a:sym typeface="Calibri"/>
              </a:rPr>
              <a:t>How often do we provide opportunities for wānanga to occur? </a:t>
            </a:r>
          </a:p>
          <a:p>
            <a:pPr marL="0" marR="0" lvl="0" indent="0" algn="l" rtl="0">
              <a:spcBef>
                <a:spcPts val="0"/>
              </a:spcBef>
              <a:spcAft>
                <a:spcPts val="0"/>
              </a:spcAft>
              <a:buNone/>
            </a:pPr>
            <a:endParaRPr lang="en-NZ" sz="1000">
              <a:solidFill>
                <a:schemeClr val="dk1"/>
              </a:solidFill>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NZ" sz="1000">
                <a:solidFill>
                  <a:schemeClr val="dk1"/>
                </a:solidFill>
                <a:latin typeface="Calibri"/>
                <a:ea typeface="Calibri"/>
                <a:cs typeface="Calibri"/>
                <a:sym typeface="Calibri"/>
              </a:rPr>
              <a:t>When do we enable others to take a lead role in the wānanga process?</a:t>
            </a:r>
          </a:p>
          <a:p>
            <a:pPr marL="0" marR="0" lvl="0" indent="0" algn="l" rtl="0">
              <a:spcBef>
                <a:spcPts val="0"/>
              </a:spcBef>
              <a:spcAft>
                <a:spcPts val="0"/>
              </a:spcAft>
              <a:buNone/>
            </a:pPr>
            <a:endParaRPr lang="en-NZ" sz="1000">
              <a:solidFill>
                <a:schemeClr val="dk1"/>
              </a:solidFill>
              <a:latin typeface="Calibri"/>
              <a:ea typeface="Calibri"/>
              <a:cs typeface="Calibri"/>
              <a:sym typeface="Calibri"/>
            </a:endParaRPr>
          </a:p>
          <a:p>
            <a:pPr marL="171450" marR="0" lvl="0" indent="-171450" algn="l" rtl="0">
              <a:spcBef>
                <a:spcPts val="0"/>
              </a:spcBef>
              <a:spcAft>
                <a:spcPts val="0"/>
              </a:spcAft>
            </a:pPr>
            <a:r>
              <a:rPr lang="en-NZ" sz="1000">
                <a:solidFill>
                  <a:schemeClr val="dk1"/>
                </a:solidFill>
                <a:latin typeface="Calibri"/>
                <a:ea typeface="Calibri"/>
                <a:cs typeface="Calibri"/>
                <a:sym typeface="Calibri"/>
              </a:rPr>
              <a:t>How do we share our knowledge, connect to new knowledge, and recognise and value whānau knowledge in our school? </a:t>
            </a:r>
          </a:p>
          <a:p>
            <a:pPr marL="171450" marR="0" lvl="0" indent="-171450" algn="l" rtl="0">
              <a:spcBef>
                <a:spcPts val="0"/>
              </a:spcBef>
              <a:spcAft>
                <a:spcPts val="0"/>
              </a:spcAft>
            </a:pPr>
            <a:endParaRPr lang="en-NZ" sz="1000">
              <a:solidFill>
                <a:schemeClr val="dk1"/>
              </a:solidFill>
              <a:latin typeface="Calibri"/>
              <a:ea typeface="Calibri"/>
              <a:cs typeface="Calibri"/>
              <a:sym typeface="Calibri"/>
            </a:endParaRPr>
          </a:p>
          <a:p>
            <a:pPr marL="171450" marR="0" lvl="0" indent="-171450" algn="l" rtl="0">
              <a:spcBef>
                <a:spcPts val="0"/>
              </a:spcBef>
              <a:spcAft>
                <a:spcPts val="0"/>
              </a:spcAft>
            </a:pPr>
            <a:r>
              <a:rPr lang="mi-NZ" sz="1000">
                <a:solidFill>
                  <a:schemeClr val="dk1"/>
                </a:solidFill>
                <a:latin typeface="Calibri"/>
                <a:ea typeface="Calibri"/>
                <a:cs typeface="Calibri"/>
                <a:sym typeface="Calibri"/>
              </a:rPr>
              <a:t>To what extent do we provide an appropriate space and time for rigorous discussion with whānau about matters that are imporatnt to both the school and whānau? </a:t>
            </a:r>
          </a:p>
          <a:p>
            <a:pPr marL="171450" marR="0" lvl="0" indent="-171450" algn="l" rtl="0">
              <a:spcBef>
                <a:spcPts val="0"/>
              </a:spcBef>
              <a:spcAft>
                <a:spcPts val="0"/>
              </a:spcAft>
            </a:pPr>
            <a:endParaRPr lang="mi-NZ" sz="1000">
              <a:solidFill>
                <a:schemeClr val="dk1"/>
              </a:solidFill>
              <a:latin typeface="Calibri"/>
              <a:ea typeface="Calibri"/>
              <a:cs typeface="Calibri"/>
              <a:sym typeface="Calibri"/>
            </a:endParaRPr>
          </a:p>
          <a:p>
            <a:pPr marL="171450" marR="0" lvl="0" indent="-171450" algn="l" rtl="0">
              <a:spcBef>
                <a:spcPts val="0"/>
              </a:spcBef>
              <a:spcAft>
                <a:spcPts val="0"/>
              </a:spcAft>
            </a:pPr>
            <a:r>
              <a:rPr lang="mi-NZ" sz="1000">
                <a:solidFill>
                  <a:schemeClr val="dk1"/>
                </a:solidFill>
                <a:latin typeface="Calibri"/>
                <a:ea typeface="Calibri"/>
                <a:cs typeface="Calibri"/>
                <a:sym typeface="Calibri"/>
              </a:rPr>
              <a:t>To what extent are we acknowledging, recognising and researching </a:t>
            </a:r>
            <a:r>
              <a:rPr lang="en-NZ" sz="1400" b="0" i="0" u="none" strike="noStrike" cap="none">
                <a:solidFill>
                  <a:srgbClr val="000000"/>
                </a:solidFill>
                <a:effectLst/>
                <a:latin typeface="Arial"/>
                <a:ea typeface="Arial"/>
                <a:cs typeface="Arial"/>
                <a:sym typeface="Arial"/>
              </a:rPr>
              <a:t>important traditional, cultural, historical, and genealogical knowledge?</a:t>
            </a:r>
            <a:endParaRPr sz="1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6141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i-NZ"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173" name="Shape 17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1000" b="1">
                <a:solidFill>
                  <a:schemeClr val="dk1"/>
                </a:solidFill>
                <a:latin typeface="Calibri"/>
                <a:ea typeface="Calibri"/>
                <a:cs typeface="Calibri"/>
                <a:sym typeface="Calibri"/>
              </a:rPr>
              <a:t>AKO,</a:t>
            </a:r>
            <a:r>
              <a:rPr lang="mi-NZ" sz="1000">
                <a:solidFill>
                  <a:schemeClr val="dk1"/>
                </a:solidFill>
                <a:latin typeface="Calibri"/>
                <a:ea typeface="Calibri"/>
                <a:cs typeface="Calibri"/>
                <a:sym typeface="Calibri"/>
              </a:rPr>
              <a:t> as a process of reciprocal learning, ensures that all who are involved in the learning process are valued, and believe they belong, share, and contribute in the learning environment.</a:t>
            </a: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0" marR="0" lvl="0" indent="0" algn="l" rtl="0">
              <a:spcBef>
                <a:spcPts val="0"/>
              </a:spcBef>
              <a:spcAft>
                <a:spcPts val="0"/>
              </a:spcAft>
              <a:buNone/>
            </a:pPr>
            <a:r>
              <a:rPr lang="mi-NZ" sz="1000" b="1">
                <a:solidFill>
                  <a:schemeClr val="dk1"/>
                </a:solidFill>
                <a:latin typeface="Calibri"/>
                <a:ea typeface="Calibri"/>
                <a:cs typeface="Calibri"/>
                <a:sym typeface="Calibri"/>
              </a:rPr>
              <a:t>ACTIVITY: </a:t>
            </a:r>
          </a:p>
          <a:p>
            <a:pPr marL="0" marR="0" lvl="0" indent="0" algn="l" rtl="0">
              <a:spcBef>
                <a:spcPts val="0"/>
              </a:spcBef>
              <a:spcAft>
                <a:spcPts val="0"/>
              </a:spcAft>
              <a:buNone/>
            </a:pPr>
            <a:endParaRPr lang="mi-NZ" sz="1000" b="1">
              <a:solidFill>
                <a:schemeClr val="dk1"/>
              </a:solidFill>
              <a:latin typeface="Calibri"/>
              <a:ea typeface="Calibri"/>
              <a:cs typeface="Calibri"/>
              <a:sym typeface="Calibri"/>
            </a:endParaRPr>
          </a:p>
          <a:p>
            <a:pPr marL="228600" marR="0" lvl="0" indent="-228600" algn="l" rtl="0">
              <a:spcBef>
                <a:spcPts val="0"/>
              </a:spcBef>
              <a:spcAft>
                <a:spcPts val="0"/>
              </a:spcAft>
              <a:buFont typeface="+mj-lt"/>
              <a:buAutoNum type="arabicPeriod"/>
            </a:pPr>
            <a:r>
              <a:rPr lang="mi-NZ" sz="1000">
                <a:solidFill>
                  <a:schemeClr val="dk1"/>
                </a:solidFill>
                <a:latin typeface="Calibri"/>
                <a:ea typeface="Calibri"/>
                <a:cs typeface="Calibri"/>
                <a:sym typeface="Calibri"/>
              </a:rPr>
              <a:t>Print off and use the TKI reading </a:t>
            </a:r>
            <a:r>
              <a:rPr lang="mi-NZ" sz="1000" i="1" u="sng">
                <a:solidFill>
                  <a:srgbClr val="0070C0"/>
                </a:solidFill>
                <a:latin typeface="Calibri"/>
                <a:ea typeface="Calibri"/>
                <a:cs typeface="Calibri"/>
                <a:sym typeface="Calibri"/>
              </a:rPr>
              <a:t>(http://tereomaori.tki.org.nz/Curriculum-guidelines/Teaching-and-learning-te-reo-Maori/Aspects-of-planning/The-concept-of-ako)</a:t>
            </a:r>
            <a:r>
              <a:rPr lang="mi-NZ" sz="1000">
                <a:solidFill>
                  <a:schemeClr val="dk1"/>
                </a:solidFill>
                <a:latin typeface="Calibri"/>
                <a:ea typeface="Calibri"/>
                <a:cs typeface="Calibri"/>
                <a:sym typeface="Calibri"/>
              </a:rPr>
              <a:t> to discuss the meaning of ‘ako’. </a:t>
            </a:r>
          </a:p>
          <a:p>
            <a:pPr marL="228600" marR="0" lvl="0" indent="-228600" algn="l" rtl="0">
              <a:spcBef>
                <a:spcPts val="0"/>
              </a:spcBef>
              <a:spcAft>
                <a:spcPts val="0"/>
              </a:spcAft>
              <a:buFont typeface="+mj-lt"/>
              <a:buAutoNum type="arabicPeriod"/>
            </a:pPr>
            <a:endParaRPr lang="mi-NZ" sz="1000">
              <a:solidFill>
                <a:schemeClr val="dk1"/>
              </a:solidFill>
              <a:latin typeface="Calibri"/>
              <a:ea typeface="Calibri"/>
              <a:cs typeface="Calibri"/>
              <a:sym typeface="Calibri"/>
            </a:endParaRPr>
          </a:p>
          <a:p>
            <a:pPr marL="228600" marR="0" lvl="0" indent="-228600" algn="l" rtl="0">
              <a:spcBef>
                <a:spcPts val="0"/>
              </a:spcBef>
              <a:spcAft>
                <a:spcPts val="0"/>
              </a:spcAft>
              <a:buFont typeface="+mj-lt"/>
              <a:buAutoNum type="arabicPeriod"/>
            </a:pPr>
            <a:r>
              <a:rPr lang="mi-NZ" sz="1000">
                <a:solidFill>
                  <a:schemeClr val="dk1"/>
                </a:solidFill>
                <a:latin typeface="Calibri"/>
                <a:ea typeface="Calibri"/>
                <a:cs typeface="Calibri"/>
                <a:sym typeface="Calibri"/>
              </a:rPr>
              <a:t>Unpack the reading to identify key words.</a:t>
            </a:r>
          </a:p>
          <a:p>
            <a:pPr marL="228600" marR="0" lvl="0" indent="-228600" algn="l" rtl="0">
              <a:spcBef>
                <a:spcPts val="0"/>
              </a:spcBef>
              <a:spcAft>
                <a:spcPts val="0"/>
              </a:spcAft>
              <a:buFont typeface="+mj-lt"/>
              <a:buAutoNum type="arabicPeriod"/>
            </a:pPr>
            <a:endParaRPr lang="mi-NZ" sz="1000">
              <a:solidFill>
                <a:schemeClr val="dk1"/>
              </a:solidFill>
              <a:latin typeface="Calibri"/>
              <a:ea typeface="Calibri"/>
              <a:cs typeface="Calibri"/>
              <a:sym typeface="Calibri"/>
            </a:endParaRPr>
          </a:p>
          <a:p>
            <a:pPr marL="228600" marR="0" lvl="0" indent="-228600" algn="l" rtl="0">
              <a:spcBef>
                <a:spcPts val="0"/>
              </a:spcBef>
              <a:spcAft>
                <a:spcPts val="0"/>
              </a:spcAft>
              <a:buFont typeface="+mj-lt"/>
              <a:buAutoNum type="arabicPeriod"/>
            </a:pPr>
            <a:r>
              <a:rPr lang="mi-NZ" sz="1000">
                <a:solidFill>
                  <a:schemeClr val="dk1"/>
                </a:solidFill>
                <a:latin typeface="Calibri"/>
                <a:ea typeface="Calibri"/>
                <a:cs typeface="Calibri"/>
                <a:sym typeface="Calibri"/>
              </a:rPr>
              <a:t>In small groups, draft a sentence to define what ‘ako’ means.</a:t>
            </a:r>
          </a:p>
          <a:p>
            <a:pPr marL="228600" marR="0" lvl="0" indent="-228600" algn="l" rtl="0">
              <a:spcBef>
                <a:spcPts val="0"/>
              </a:spcBef>
              <a:spcAft>
                <a:spcPts val="0"/>
              </a:spcAft>
              <a:buFont typeface="+mj-lt"/>
              <a:buAutoNum type="arabicPeriod"/>
            </a:pPr>
            <a:endParaRPr lang="mi-NZ" sz="1000">
              <a:solidFill>
                <a:schemeClr val="dk1"/>
              </a:solidFill>
              <a:latin typeface="Calibri"/>
              <a:ea typeface="Calibri"/>
              <a:cs typeface="Calibri"/>
              <a:sym typeface="Calibri"/>
            </a:endParaRPr>
          </a:p>
          <a:p>
            <a:pPr marL="228600" marR="0" lvl="0" indent="-228600" algn="l" rtl="0">
              <a:spcBef>
                <a:spcPts val="0"/>
              </a:spcBef>
              <a:spcAft>
                <a:spcPts val="0"/>
              </a:spcAft>
              <a:buFont typeface="+mj-lt"/>
              <a:buAutoNum type="arabicPeriod"/>
            </a:pPr>
            <a:r>
              <a:rPr lang="mi-NZ" sz="1000">
                <a:solidFill>
                  <a:schemeClr val="dk1"/>
                </a:solidFill>
                <a:latin typeface="Calibri"/>
                <a:ea typeface="Calibri"/>
                <a:cs typeface="Calibri"/>
                <a:sym typeface="Calibri"/>
              </a:rPr>
              <a:t>As a staff, discuss each group’s ideas and create a collective definition for your school. </a:t>
            </a:r>
          </a:p>
          <a:p>
            <a:pPr marL="228600" marR="0" lvl="0" indent="-228600" algn="l" rtl="0">
              <a:spcBef>
                <a:spcPts val="0"/>
              </a:spcBef>
              <a:spcAft>
                <a:spcPts val="0"/>
              </a:spcAft>
              <a:buFont typeface="+mj-lt"/>
              <a:buAutoNum type="arabicPeriod"/>
            </a:pPr>
            <a:endParaRPr lang="mi-NZ" sz="1000">
              <a:solidFill>
                <a:schemeClr val="dk1"/>
              </a:solidFill>
              <a:latin typeface="Calibri"/>
              <a:ea typeface="Calibri"/>
              <a:cs typeface="Calibri"/>
              <a:sym typeface="Calibri"/>
            </a:endParaRPr>
          </a:p>
          <a:p>
            <a:pPr marL="228600" marR="0" lvl="0" indent="-228600" algn="l" rtl="0">
              <a:spcBef>
                <a:spcPts val="0"/>
              </a:spcBef>
              <a:spcAft>
                <a:spcPts val="0"/>
              </a:spcAft>
              <a:buFont typeface="+mj-lt"/>
              <a:buAutoNum type="arabicPeriod"/>
            </a:pPr>
            <a:r>
              <a:rPr lang="mi-NZ" sz="1000">
                <a:solidFill>
                  <a:schemeClr val="dk1"/>
                </a:solidFill>
                <a:latin typeface="Calibri"/>
                <a:ea typeface="Calibri"/>
                <a:cs typeface="Calibri"/>
                <a:sym typeface="Calibri"/>
              </a:rPr>
              <a:t>Give examples of what this looks like in the classroom and share with all staff.</a:t>
            </a: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NZ" sz="1000" b="1">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sz="1000" b="1">
                <a:solidFill>
                  <a:schemeClr val="dk1"/>
                </a:solidFill>
                <a:latin typeface="Calibri"/>
                <a:ea typeface="Calibri"/>
                <a:cs typeface="Calibri"/>
                <a:sym typeface="Calibri"/>
              </a:rPr>
              <a:t>Questions to prompt discussion:</a:t>
            </a: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171450" marR="0" lvl="0" indent="-171450" algn="l" rtl="0">
              <a:spcBef>
                <a:spcPts val="0"/>
              </a:spcBef>
              <a:spcAft>
                <a:spcPts val="0"/>
              </a:spcAft>
            </a:pPr>
            <a:r>
              <a:rPr lang="mi-NZ" sz="1000">
                <a:solidFill>
                  <a:schemeClr val="dk1"/>
                </a:solidFill>
                <a:latin typeface="Calibri"/>
                <a:ea typeface="Calibri"/>
                <a:cs typeface="Calibri"/>
                <a:sym typeface="Calibri"/>
              </a:rPr>
              <a:t>How do we each respond to Māori learners’ prior knowledge, experience, and needs?</a:t>
            </a: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171450" marR="0" lvl="0" indent="-171450" algn="l" rtl="0">
              <a:spcBef>
                <a:spcPts val="0"/>
              </a:spcBef>
              <a:spcAft>
                <a:spcPts val="0"/>
              </a:spcAft>
            </a:pPr>
            <a:r>
              <a:rPr lang="mi-NZ" sz="1000">
                <a:solidFill>
                  <a:schemeClr val="dk1"/>
                </a:solidFill>
                <a:latin typeface="Calibri"/>
                <a:ea typeface="Calibri"/>
                <a:cs typeface="Calibri"/>
                <a:sym typeface="Calibri"/>
              </a:rPr>
              <a:t>How do we know that the learning contexts we use and the environment we have created in our classrooms supports Māori learners to feel nurtured in order to grow and develop?</a:t>
            </a: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171450" marR="0" lvl="0" indent="-171450" algn="l" rtl="0">
              <a:spcBef>
                <a:spcPts val="0"/>
              </a:spcBef>
              <a:spcAft>
                <a:spcPts val="0"/>
              </a:spcAft>
            </a:pPr>
            <a:r>
              <a:rPr lang="mi-NZ" sz="1000">
                <a:solidFill>
                  <a:schemeClr val="dk1"/>
                </a:solidFill>
                <a:latin typeface="Calibri"/>
                <a:ea typeface="Calibri"/>
                <a:cs typeface="Calibri"/>
                <a:sym typeface="Calibri"/>
              </a:rPr>
              <a:t>How do we acknowledge the cultural knowledge and potential of Māori learners?</a:t>
            </a:r>
          </a:p>
          <a:p>
            <a:pPr marL="0" marR="0" lvl="0" indent="0" algn="l" rtl="0">
              <a:spcBef>
                <a:spcPts val="0"/>
              </a:spcBef>
              <a:spcAft>
                <a:spcPts val="0"/>
              </a:spcAft>
              <a:buNone/>
            </a:pPr>
            <a:endParaRPr lang="mi-NZ" sz="1000">
              <a:solidFill>
                <a:schemeClr val="dk1"/>
              </a:solidFill>
              <a:latin typeface="Calibri"/>
              <a:ea typeface="Calibri"/>
              <a:cs typeface="Calibri"/>
              <a:sym typeface="Calibri"/>
            </a:endParaRPr>
          </a:p>
          <a:p>
            <a:pPr marL="171450" marR="0" lvl="0" indent="-171450" algn="l" rtl="0">
              <a:spcBef>
                <a:spcPts val="0"/>
              </a:spcBef>
              <a:spcAft>
                <a:spcPts val="0"/>
              </a:spcAft>
            </a:pPr>
            <a:r>
              <a:rPr lang="mi-NZ" sz="1000">
                <a:solidFill>
                  <a:schemeClr val="dk1"/>
                </a:solidFill>
                <a:latin typeface="Calibri"/>
                <a:ea typeface="Calibri"/>
                <a:cs typeface="Calibri"/>
                <a:sym typeface="Calibri"/>
              </a:rPr>
              <a:t>To what extent do we share and encourage discussion about Māori student outcomes and achievement?</a:t>
            </a:r>
          </a:p>
          <a:p>
            <a:pPr marL="171450" marR="0" lvl="0" indent="-171450" algn="l" rtl="0">
              <a:spcBef>
                <a:spcPts val="0"/>
              </a:spcBef>
              <a:spcAft>
                <a:spcPts val="0"/>
              </a:spcAft>
            </a:pPr>
            <a:endParaRPr lang="mi-NZ" sz="1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0135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742950" y="609600"/>
            <a:ext cx="84201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17" name="Shape 17"/>
          <p:cNvSpPr txBox="1">
            <a:spLocks noGrp="1"/>
          </p:cNvSpPr>
          <p:nvPr>
            <p:ph type="body" idx="1"/>
          </p:nvPr>
        </p:nvSpPr>
        <p:spPr>
          <a:xfrm>
            <a:off x="742950" y="1981200"/>
            <a:ext cx="8420100" cy="41148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18" name="Shape 18"/>
          <p:cNvSpPr txBox="1">
            <a:spLocks noGrp="1"/>
          </p:cNvSpPr>
          <p:nvPr>
            <p:ph type="dt" idx="10"/>
          </p:nvPr>
        </p:nvSpPr>
        <p:spPr>
          <a:xfrm>
            <a:off x="742950" y="6248400"/>
            <a:ext cx="2063750" cy="4572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9" name="Shape 19"/>
          <p:cNvSpPr txBox="1">
            <a:spLocks noGrp="1"/>
          </p:cNvSpPr>
          <p:nvPr>
            <p:ph type="ftr" idx="11"/>
          </p:nvPr>
        </p:nvSpPr>
        <p:spPr>
          <a:xfrm>
            <a:off x="3384550" y="6248400"/>
            <a:ext cx="3136900" cy="457200"/>
          </a:xfrm>
          <a:prstGeom prst="rect">
            <a:avLst/>
          </a:prstGeom>
          <a:noFill/>
          <a:ln>
            <a:noFill/>
          </a:ln>
        </p:spPr>
        <p:txBody>
          <a:bodyPr spcFirstLastPara="1" wrap="square" lIns="91425" tIns="91425" rIns="91425" bIns="91425" anchor="t"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0" name="Shape 20"/>
          <p:cNvSpPr txBox="1">
            <a:spLocks noGrp="1"/>
          </p:cNvSpPr>
          <p:nvPr>
            <p:ph type="sldNum" idx="12"/>
          </p:nvPr>
        </p:nvSpPr>
        <p:spPr>
          <a:xfrm>
            <a:off x="7099300" y="6248400"/>
            <a:ext cx="206375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742950" y="2286000"/>
            <a:ext cx="8420100" cy="11430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0" marR="0" lvl="1" indent="-88900" algn="ctr" rtl="0">
              <a:spcBef>
                <a:spcPts val="0"/>
              </a:spcBef>
              <a:spcAft>
                <a:spcPts val="0"/>
              </a:spcAft>
              <a:buSzPts val="1400"/>
              <a:buChar char="○"/>
              <a:defRPr/>
            </a:lvl2pPr>
            <a:lvl3pPr marL="0" marR="0" lvl="2" indent="-88900" algn="ctr" rtl="0">
              <a:spcBef>
                <a:spcPts val="0"/>
              </a:spcBef>
              <a:spcAft>
                <a:spcPts val="0"/>
              </a:spcAft>
              <a:buSzPts val="1400"/>
              <a:buChar char="■"/>
              <a:defRPr/>
            </a:lvl3pPr>
            <a:lvl4pPr marL="0" marR="0" lvl="3" indent="-88900" algn="ctr" rtl="0">
              <a:spcBef>
                <a:spcPts val="0"/>
              </a:spcBef>
              <a:spcAft>
                <a:spcPts val="0"/>
              </a:spcAft>
              <a:buSzPts val="1400"/>
              <a:buChar char="●"/>
              <a:defRPr/>
            </a:lvl4pPr>
            <a:lvl5pPr marL="0" marR="0" lvl="4" indent="-88900" algn="ctr" rtl="0">
              <a:spcBef>
                <a:spcPts val="0"/>
              </a:spcBef>
              <a:spcAft>
                <a:spcPts val="0"/>
              </a:spcAft>
              <a:buSzPts val="1400"/>
              <a:buChar char="○"/>
              <a:defRPr/>
            </a:lvl5pPr>
            <a:lvl6pPr marL="457200" marR="0" lvl="5" indent="-88900" algn="ctr" rtl="0">
              <a:spcBef>
                <a:spcPts val="0"/>
              </a:spcBef>
              <a:spcAft>
                <a:spcPts val="0"/>
              </a:spcAft>
              <a:buSzPts val="1400"/>
              <a:buChar char="■"/>
              <a:defRPr/>
            </a:lvl6pPr>
            <a:lvl7pPr marL="914400" marR="0" lvl="6" indent="-88900" algn="ctr" rtl="0">
              <a:spcBef>
                <a:spcPts val="0"/>
              </a:spcBef>
              <a:spcAft>
                <a:spcPts val="0"/>
              </a:spcAft>
              <a:buSzPts val="1400"/>
              <a:buChar char="●"/>
              <a:defRPr/>
            </a:lvl7pPr>
            <a:lvl8pPr marL="1371600" marR="0" lvl="7" indent="-88900" algn="ctr" rtl="0">
              <a:spcBef>
                <a:spcPts val="0"/>
              </a:spcBef>
              <a:spcAft>
                <a:spcPts val="0"/>
              </a:spcAft>
              <a:buSzPts val="1400"/>
              <a:buChar char="○"/>
              <a:defRPr/>
            </a:lvl8pPr>
            <a:lvl9pPr marL="1828800" marR="0" lvl="8" indent="-88900" algn="ctr" rtl="0">
              <a:spcBef>
                <a:spcPts val="0"/>
              </a:spcBef>
              <a:spcAft>
                <a:spcPts val="0"/>
              </a:spcAft>
              <a:buSzPts val="1400"/>
              <a:buChar char="■"/>
              <a:defRPr/>
            </a:lvl9pPr>
          </a:lstStyle>
          <a:p>
            <a:endParaRPr/>
          </a:p>
        </p:txBody>
      </p:sp>
      <p:sp>
        <p:nvSpPr>
          <p:cNvPr id="23" name="Shape 23"/>
          <p:cNvSpPr txBox="1">
            <a:spLocks noGrp="1"/>
          </p:cNvSpPr>
          <p:nvPr>
            <p:ph type="subTitle" idx="1"/>
          </p:nvPr>
        </p:nvSpPr>
        <p:spPr>
          <a:xfrm>
            <a:off x="1485900" y="3886200"/>
            <a:ext cx="69342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chemeClr val="dk1"/>
              </a:buClr>
              <a:buSzPts val="1400"/>
              <a:buFont typeface="Arial"/>
              <a:buNone/>
              <a:defRPr/>
            </a:lvl1pPr>
            <a:lvl2pPr marL="742950" marR="0" lvl="1" indent="-196850" algn="l" rtl="0">
              <a:spcBef>
                <a:spcPts val="560"/>
              </a:spcBef>
              <a:spcAft>
                <a:spcPts val="0"/>
              </a:spcAft>
              <a:buClr>
                <a:schemeClr val="dk1"/>
              </a:buClr>
              <a:buSzPts val="1400"/>
              <a:buFont typeface="Arial"/>
              <a:buChar char="–"/>
              <a:defRPr/>
            </a:lvl2pPr>
            <a:lvl3pPr marL="1143000" marR="0" lvl="2" indent="-165100" algn="l" rtl="0">
              <a:spcBef>
                <a:spcPts val="480"/>
              </a:spcBef>
              <a:spcAft>
                <a:spcPts val="0"/>
              </a:spcAft>
              <a:buClr>
                <a:schemeClr val="dk1"/>
              </a:buClr>
              <a:buSzPts val="1400"/>
              <a:buFont typeface="Arial"/>
              <a:buChar char="•"/>
              <a:defRPr/>
            </a:lvl3pPr>
            <a:lvl4pPr marL="1600200" marR="0" lvl="3" indent="-190500" algn="l" rtl="0">
              <a:spcBef>
                <a:spcPts val="400"/>
              </a:spcBef>
              <a:spcAft>
                <a:spcPts val="0"/>
              </a:spcAft>
              <a:buClr>
                <a:schemeClr val="dk1"/>
              </a:buClr>
              <a:buSzPts val="1400"/>
              <a:buFont typeface="Arial"/>
              <a:buChar char="–"/>
              <a:defRPr/>
            </a:lvl4pPr>
            <a:lvl5pPr marL="2057400" marR="0" lvl="4" indent="-190500" algn="l" rtl="0">
              <a:spcBef>
                <a:spcPts val="400"/>
              </a:spcBef>
              <a:spcAft>
                <a:spcPts val="0"/>
              </a:spcAft>
              <a:buClr>
                <a:schemeClr val="dk1"/>
              </a:buClr>
              <a:buSzPts val="1400"/>
              <a:buFont typeface="Arial"/>
              <a:buChar char="»"/>
              <a:defRPr/>
            </a:lvl5pPr>
            <a:lvl6pPr marL="2514600" marR="0" lvl="5" indent="-190500" algn="l" rtl="0">
              <a:spcBef>
                <a:spcPts val="400"/>
              </a:spcBef>
              <a:spcAft>
                <a:spcPts val="0"/>
              </a:spcAft>
              <a:buClr>
                <a:schemeClr val="dk1"/>
              </a:buClr>
              <a:buSzPts val="1400"/>
              <a:buFont typeface="Arial"/>
              <a:buChar char="»"/>
              <a:defRPr/>
            </a:lvl6pPr>
            <a:lvl7pPr marL="2971800" marR="0" lvl="6" indent="-190500" algn="l" rtl="0">
              <a:spcBef>
                <a:spcPts val="400"/>
              </a:spcBef>
              <a:spcAft>
                <a:spcPts val="0"/>
              </a:spcAft>
              <a:buClr>
                <a:schemeClr val="dk1"/>
              </a:buClr>
              <a:buSzPts val="1400"/>
              <a:buFont typeface="Arial"/>
              <a:buChar char="»"/>
              <a:defRPr/>
            </a:lvl7pPr>
            <a:lvl8pPr marL="3429000" marR="0" lvl="7" indent="-190500" algn="l" rtl="0">
              <a:spcBef>
                <a:spcPts val="400"/>
              </a:spcBef>
              <a:spcAft>
                <a:spcPts val="0"/>
              </a:spcAft>
              <a:buClr>
                <a:schemeClr val="dk1"/>
              </a:buClr>
              <a:buSzPts val="1400"/>
              <a:buFont typeface="Arial"/>
              <a:buChar char="»"/>
              <a:defRPr/>
            </a:lvl8pPr>
            <a:lvl9pPr marL="3886200" marR="0" lvl="8" indent="-190500" algn="l" rtl="0">
              <a:spcBef>
                <a:spcPts val="400"/>
              </a:spcBef>
              <a:spcAft>
                <a:spcPts val="0"/>
              </a:spcAft>
              <a:buClr>
                <a:schemeClr val="dk1"/>
              </a:buClr>
              <a:buSzPts val="1400"/>
              <a:buFont typeface="Arial"/>
              <a:buChar char="»"/>
              <a:defRPr/>
            </a:lvl9pPr>
          </a:lstStyle>
          <a:p>
            <a:endParaRPr/>
          </a:p>
        </p:txBody>
      </p:sp>
      <p:sp>
        <p:nvSpPr>
          <p:cNvPr id="24" name="Shape 24"/>
          <p:cNvSpPr txBox="1">
            <a:spLocks noGrp="1"/>
          </p:cNvSpPr>
          <p:nvPr>
            <p:ph type="dt" idx="10"/>
          </p:nvPr>
        </p:nvSpPr>
        <p:spPr>
          <a:xfrm>
            <a:off x="742950" y="6248400"/>
            <a:ext cx="2063750" cy="4572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5" name="Shape 25"/>
          <p:cNvSpPr txBox="1">
            <a:spLocks noGrp="1"/>
          </p:cNvSpPr>
          <p:nvPr>
            <p:ph type="ftr" idx="11"/>
          </p:nvPr>
        </p:nvSpPr>
        <p:spPr>
          <a:xfrm>
            <a:off x="3384550" y="6248400"/>
            <a:ext cx="3136900" cy="457200"/>
          </a:xfrm>
          <a:prstGeom prst="rect">
            <a:avLst/>
          </a:prstGeom>
          <a:noFill/>
          <a:ln>
            <a:noFill/>
          </a:ln>
        </p:spPr>
        <p:txBody>
          <a:bodyPr spcFirstLastPara="1" wrap="square" lIns="91425" tIns="91425" rIns="91425" bIns="91425" anchor="t"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6" name="Shape 26"/>
          <p:cNvSpPr txBox="1">
            <a:spLocks noGrp="1"/>
          </p:cNvSpPr>
          <p:nvPr>
            <p:ph type="sldNum" idx="12"/>
          </p:nvPr>
        </p:nvSpPr>
        <p:spPr>
          <a:xfrm>
            <a:off x="7099300" y="6248400"/>
            <a:ext cx="206375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82638" y="4406900"/>
            <a:ext cx="8420100" cy="1362075"/>
          </a:xfrm>
          <a:prstGeom prst="rect">
            <a:avLst/>
          </a:prstGeom>
          <a:noFill/>
          <a:ln>
            <a:noFill/>
          </a:ln>
        </p:spPr>
        <p:txBody>
          <a:bodyPr spcFirstLastPara="1" wrap="square" lIns="91425" tIns="91425" rIns="91425" bIns="91425" anchor="t" anchorCtr="0"/>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9" name="Shape 29"/>
          <p:cNvSpPr txBox="1">
            <a:spLocks noGrp="1"/>
          </p:cNvSpPr>
          <p:nvPr>
            <p:ph type="body" idx="1"/>
          </p:nvPr>
        </p:nvSpPr>
        <p:spPr>
          <a:xfrm>
            <a:off x="782638" y="2906713"/>
            <a:ext cx="8420100" cy="1500187"/>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Arial"/>
              <a:buNone/>
              <a:defRPr/>
            </a:lvl1pPr>
            <a:lvl2pPr marL="914400" lvl="1" indent="-228600" rtl="0">
              <a:spcBef>
                <a:spcPts val="560"/>
              </a:spcBef>
              <a:spcAft>
                <a:spcPts val="0"/>
              </a:spcAft>
              <a:buSzPts val="1400"/>
              <a:buFont typeface="Arial"/>
              <a:buNone/>
              <a:defRPr/>
            </a:lvl2pPr>
            <a:lvl3pPr marL="1371600" lvl="2" indent="-228600" rtl="0">
              <a:spcBef>
                <a:spcPts val="480"/>
              </a:spcBef>
              <a:spcAft>
                <a:spcPts val="0"/>
              </a:spcAft>
              <a:buSzPts val="1400"/>
              <a:buFont typeface="Arial"/>
              <a:buNone/>
              <a:defRPr/>
            </a:lvl3pPr>
            <a:lvl4pPr marL="1828800" lvl="3" indent="-228600" rtl="0">
              <a:spcBef>
                <a:spcPts val="400"/>
              </a:spcBef>
              <a:spcAft>
                <a:spcPts val="0"/>
              </a:spcAft>
              <a:buSzPts val="1400"/>
              <a:buFont typeface="Arial"/>
              <a:buNone/>
              <a:defRPr/>
            </a:lvl4pPr>
            <a:lvl5pPr marL="2286000" lvl="4" indent="-228600" rtl="0">
              <a:spcBef>
                <a:spcPts val="400"/>
              </a:spcBef>
              <a:spcAft>
                <a:spcPts val="0"/>
              </a:spcAft>
              <a:buSzPts val="1400"/>
              <a:buFont typeface="Arial"/>
              <a:buNone/>
              <a:defRPr/>
            </a:lvl5pPr>
            <a:lvl6pPr marL="2743200" lvl="5" indent="-228600" rtl="0">
              <a:spcBef>
                <a:spcPts val="400"/>
              </a:spcBef>
              <a:spcAft>
                <a:spcPts val="0"/>
              </a:spcAft>
              <a:buSzPts val="1400"/>
              <a:buFont typeface="Arial"/>
              <a:buNone/>
              <a:defRPr/>
            </a:lvl6pPr>
            <a:lvl7pPr marL="3200400" lvl="6" indent="-228600" rtl="0">
              <a:spcBef>
                <a:spcPts val="400"/>
              </a:spcBef>
              <a:spcAft>
                <a:spcPts val="0"/>
              </a:spcAft>
              <a:buSzPts val="1400"/>
              <a:buFont typeface="Arial"/>
              <a:buNone/>
              <a:defRPr/>
            </a:lvl7pPr>
            <a:lvl8pPr marL="3657600" lvl="7" indent="-228600" rtl="0">
              <a:spcBef>
                <a:spcPts val="400"/>
              </a:spcBef>
              <a:spcAft>
                <a:spcPts val="0"/>
              </a:spcAft>
              <a:buSzPts val="1400"/>
              <a:buFont typeface="Arial"/>
              <a:buNone/>
              <a:defRPr/>
            </a:lvl8pPr>
            <a:lvl9pPr marL="4114800" lvl="8" indent="-228600" rtl="0">
              <a:spcBef>
                <a:spcPts val="400"/>
              </a:spcBef>
              <a:spcAft>
                <a:spcPts val="0"/>
              </a:spcAft>
              <a:buSzPts val="1400"/>
              <a:buFont typeface="Arial"/>
              <a:buNone/>
              <a:defRPr/>
            </a:lvl9pPr>
          </a:lstStyle>
          <a:p>
            <a:endParaRPr/>
          </a:p>
        </p:txBody>
      </p:sp>
      <p:sp>
        <p:nvSpPr>
          <p:cNvPr id="30" name="Shape 30"/>
          <p:cNvSpPr txBox="1">
            <a:spLocks noGrp="1"/>
          </p:cNvSpPr>
          <p:nvPr>
            <p:ph type="dt" idx="10"/>
          </p:nvPr>
        </p:nvSpPr>
        <p:spPr>
          <a:xfrm>
            <a:off x="742950" y="6248400"/>
            <a:ext cx="2063750" cy="4572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1" name="Shape 31"/>
          <p:cNvSpPr txBox="1">
            <a:spLocks noGrp="1"/>
          </p:cNvSpPr>
          <p:nvPr>
            <p:ph type="ftr" idx="11"/>
          </p:nvPr>
        </p:nvSpPr>
        <p:spPr>
          <a:xfrm>
            <a:off x="3384550" y="6248400"/>
            <a:ext cx="3136900" cy="457200"/>
          </a:xfrm>
          <a:prstGeom prst="rect">
            <a:avLst/>
          </a:prstGeom>
          <a:noFill/>
          <a:ln>
            <a:noFill/>
          </a:ln>
        </p:spPr>
        <p:txBody>
          <a:bodyPr spcFirstLastPara="1" wrap="square" lIns="91425" tIns="91425" rIns="91425" bIns="91425" anchor="t"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2" name="Shape 32"/>
          <p:cNvSpPr txBox="1">
            <a:spLocks noGrp="1"/>
          </p:cNvSpPr>
          <p:nvPr>
            <p:ph type="sldNum" idx="12"/>
          </p:nvPr>
        </p:nvSpPr>
        <p:spPr>
          <a:xfrm>
            <a:off x="7099300" y="6248400"/>
            <a:ext cx="206375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742950" y="609600"/>
            <a:ext cx="84201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51" name="Shape 51"/>
          <p:cNvSpPr txBox="1">
            <a:spLocks noGrp="1"/>
          </p:cNvSpPr>
          <p:nvPr>
            <p:ph type="dt" idx="10"/>
          </p:nvPr>
        </p:nvSpPr>
        <p:spPr>
          <a:xfrm>
            <a:off x="742950" y="6248400"/>
            <a:ext cx="2063750" cy="4572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2" name="Shape 52"/>
          <p:cNvSpPr txBox="1">
            <a:spLocks noGrp="1"/>
          </p:cNvSpPr>
          <p:nvPr>
            <p:ph type="ftr" idx="11"/>
          </p:nvPr>
        </p:nvSpPr>
        <p:spPr>
          <a:xfrm>
            <a:off x="3384550" y="6248400"/>
            <a:ext cx="3136900" cy="457200"/>
          </a:xfrm>
          <a:prstGeom prst="rect">
            <a:avLst/>
          </a:prstGeom>
          <a:noFill/>
          <a:ln>
            <a:noFill/>
          </a:ln>
        </p:spPr>
        <p:txBody>
          <a:bodyPr spcFirstLastPara="1" wrap="square" lIns="91425" tIns="91425" rIns="91425" bIns="91425" anchor="t"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3" name="Shape 53"/>
          <p:cNvSpPr txBox="1">
            <a:spLocks noGrp="1"/>
          </p:cNvSpPr>
          <p:nvPr>
            <p:ph type="sldNum" idx="12"/>
          </p:nvPr>
        </p:nvSpPr>
        <p:spPr>
          <a:xfrm>
            <a:off x="7099300" y="6248400"/>
            <a:ext cx="206375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742950" y="6248400"/>
            <a:ext cx="2063750" cy="4572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6" name="Shape 56"/>
          <p:cNvSpPr txBox="1">
            <a:spLocks noGrp="1"/>
          </p:cNvSpPr>
          <p:nvPr>
            <p:ph type="ftr" idx="11"/>
          </p:nvPr>
        </p:nvSpPr>
        <p:spPr>
          <a:xfrm>
            <a:off x="3384550" y="6248400"/>
            <a:ext cx="3136900" cy="457200"/>
          </a:xfrm>
          <a:prstGeom prst="rect">
            <a:avLst/>
          </a:prstGeom>
          <a:noFill/>
          <a:ln>
            <a:noFill/>
          </a:ln>
        </p:spPr>
        <p:txBody>
          <a:bodyPr spcFirstLastPara="1" wrap="square" lIns="91425" tIns="91425" rIns="91425" bIns="91425" anchor="t"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7" name="Shape 57"/>
          <p:cNvSpPr txBox="1">
            <a:spLocks noGrp="1"/>
          </p:cNvSpPr>
          <p:nvPr>
            <p:ph type="sldNum" idx="12"/>
          </p:nvPr>
        </p:nvSpPr>
        <p:spPr>
          <a:xfrm>
            <a:off x="7099300" y="6248400"/>
            <a:ext cx="206375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95300" y="273050"/>
            <a:ext cx="3259138" cy="116205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0" name="Shape 60"/>
          <p:cNvSpPr txBox="1">
            <a:spLocks noGrp="1"/>
          </p:cNvSpPr>
          <p:nvPr>
            <p:ph type="body" idx="1"/>
          </p:nvPr>
        </p:nvSpPr>
        <p:spPr>
          <a:xfrm>
            <a:off x="3873500" y="273050"/>
            <a:ext cx="5537200" cy="5853113"/>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61" name="Shape 61"/>
          <p:cNvSpPr txBox="1">
            <a:spLocks noGrp="1"/>
          </p:cNvSpPr>
          <p:nvPr>
            <p:ph type="body" idx="2"/>
          </p:nvPr>
        </p:nvSpPr>
        <p:spPr>
          <a:xfrm>
            <a:off x="495300" y="1435100"/>
            <a:ext cx="3259138" cy="4691063"/>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Arial"/>
              <a:buNone/>
              <a:defRPr/>
            </a:lvl1pPr>
            <a:lvl2pPr marL="914400" lvl="1" indent="-228600" rtl="0">
              <a:spcBef>
                <a:spcPts val="560"/>
              </a:spcBef>
              <a:spcAft>
                <a:spcPts val="0"/>
              </a:spcAft>
              <a:buSzPts val="1400"/>
              <a:buFont typeface="Arial"/>
              <a:buNone/>
              <a:defRPr/>
            </a:lvl2pPr>
            <a:lvl3pPr marL="1371600" lvl="2" indent="-228600" rtl="0">
              <a:spcBef>
                <a:spcPts val="480"/>
              </a:spcBef>
              <a:spcAft>
                <a:spcPts val="0"/>
              </a:spcAft>
              <a:buSzPts val="1400"/>
              <a:buFont typeface="Arial"/>
              <a:buNone/>
              <a:defRPr/>
            </a:lvl3pPr>
            <a:lvl4pPr marL="1828800" lvl="3" indent="-228600" rtl="0">
              <a:spcBef>
                <a:spcPts val="400"/>
              </a:spcBef>
              <a:spcAft>
                <a:spcPts val="0"/>
              </a:spcAft>
              <a:buSzPts val="1400"/>
              <a:buFont typeface="Arial"/>
              <a:buNone/>
              <a:defRPr/>
            </a:lvl4pPr>
            <a:lvl5pPr marL="2286000" lvl="4" indent="-228600" rtl="0">
              <a:spcBef>
                <a:spcPts val="400"/>
              </a:spcBef>
              <a:spcAft>
                <a:spcPts val="0"/>
              </a:spcAft>
              <a:buSzPts val="1400"/>
              <a:buFont typeface="Arial"/>
              <a:buNone/>
              <a:defRPr/>
            </a:lvl5pPr>
            <a:lvl6pPr marL="2743200" lvl="5" indent="-228600" rtl="0">
              <a:spcBef>
                <a:spcPts val="400"/>
              </a:spcBef>
              <a:spcAft>
                <a:spcPts val="0"/>
              </a:spcAft>
              <a:buSzPts val="1400"/>
              <a:buFont typeface="Arial"/>
              <a:buNone/>
              <a:defRPr/>
            </a:lvl6pPr>
            <a:lvl7pPr marL="3200400" lvl="6" indent="-228600" rtl="0">
              <a:spcBef>
                <a:spcPts val="400"/>
              </a:spcBef>
              <a:spcAft>
                <a:spcPts val="0"/>
              </a:spcAft>
              <a:buSzPts val="1400"/>
              <a:buFont typeface="Arial"/>
              <a:buNone/>
              <a:defRPr/>
            </a:lvl7pPr>
            <a:lvl8pPr marL="3657600" lvl="7" indent="-228600" rtl="0">
              <a:spcBef>
                <a:spcPts val="400"/>
              </a:spcBef>
              <a:spcAft>
                <a:spcPts val="0"/>
              </a:spcAft>
              <a:buSzPts val="1400"/>
              <a:buFont typeface="Arial"/>
              <a:buNone/>
              <a:defRPr/>
            </a:lvl8pPr>
            <a:lvl9pPr marL="4114800" lvl="8" indent="-228600" rtl="0">
              <a:spcBef>
                <a:spcPts val="400"/>
              </a:spcBef>
              <a:spcAft>
                <a:spcPts val="0"/>
              </a:spcAft>
              <a:buSzPts val="1400"/>
              <a:buFont typeface="Arial"/>
              <a:buNone/>
              <a:defRPr/>
            </a:lvl9pPr>
          </a:lstStyle>
          <a:p>
            <a:endParaRPr/>
          </a:p>
        </p:txBody>
      </p:sp>
      <p:sp>
        <p:nvSpPr>
          <p:cNvPr id="62" name="Shape 62"/>
          <p:cNvSpPr txBox="1">
            <a:spLocks noGrp="1"/>
          </p:cNvSpPr>
          <p:nvPr>
            <p:ph type="dt" idx="10"/>
          </p:nvPr>
        </p:nvSpPr>
        <p:spPr>
          <a:xfrm>
            <a:off x="742950" y="6248400"/>
            <a:ext cx="2063750" cy="4572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3" name="Shape 63"/>
          <p:cNvSpPr txBox="1">
            <a:spLocks noGrp="1"/>
          </p:cNvSpPr>
          <p:nvPr>
            <p:ph type="ftr" idx="11"/>
          </p:nvPr>
        </p:nvSpPr>
        <p:spPr>
          <a:xfrm>
            <a:off x="3384550" y="6248400"/>
            <a:ext cx="3136900" cy="457200"/>
          </a:xfrm>
          <a:prstGeom prst="rect">
            <a:avLst/>
          </a:prstGeom>
          <a:noFill/>
          <a:ln>
            <a:noFill/>
          </a:ln>
        </p:spPr>
        <p:txBody>
          <a:bodyPr spcFirstLastPara="1" wrap="square" lIns="91425" tIns="91425" rIns="91425" bIns="91425" anchor="t"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4" name="Shape 64"/>
          <p:cNvSpPr txBox="1">
            <a:spLocks noGrp="1"/>
          </p:cNvSpPr>
          <p:nvPr>
            <p:ph type="sldNum" idx="12"/>
          </p:nvPr>
        </p:nvSpPr>
        <p:spPr>
          <a:xfrm>
            <a:off x="7099300" y="6248400"/>
            <a:ext cx="206375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941513" y="4800600"/>
            <a:ext cx="5943600" cy="566738"/>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7" name="Shape 67"/>
          <p:cNvSpPr>
            <a:spLocks noGrp="1"/>
          </p:cNvSpPr>
          <p:nvPr>
            <p:ph type="pic" idx="2"/>
          </p:nvPr>
        </p:nvSpPr>
        <p:spPr>
          <a:xfrm>
            <a:off x="1941513" y="612775"/>
            <a:ext cx="5943600" cy="4114800"/>
          </a:xfrm>
          <a:prstGeom prst="rect">
            <a:avLst/>
          </a:prstGeom>
          <a:noFill/>
          <a:ln>
            <a:noFill/>
          </a:ln>
        </p:spPr>
      </p:sp>
      <p:sp>
        <p:nvSpPr>
          <p:cNvPr id="68" name="Shape 68"/>
          <p:cNvSpPr txBox="1">
            <a:spLocks noGrp="1"/>
          </p:cNvSpPr>
          <p:nvPr>
            <p:ph type="body" idx="1"/>
          </p:nvPr>
        </p:nvSpPr>
        <p:spPr>
          <a:xfrm>
            <a:off x="1941513" y="5367338"/>
            <a:ext cx="5943600" cy="804862"/>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Arial"/>
              <a:buNone/>
              <a:defRPr/>
            </a:lvl1pPr>
            <a:lvl2pPr marL="914400" lvl="1" indent="-228600" rtl="0">
              <a:spcBef>
                <a:spcPts val="560"/>
              </a:spcBef>
              <a:spcAft>
                <a:spcPts val="0"/>
              </a:spcAft>
              <a:buSzPts val="1400"/>
              <a:buFont typeface="Arial"/>
              <a:buNone/>
              <a:defRPr/>
            </a:lvl2pPr>
            <a:lvl3pPr marL="1371600" lvl="2" indent="-228600" rtl="0">
              <a:spcBef>
                <a:spcPts val="480"/>
              </a:spcBef>
              <a:spcAft>
                <a:spcPts val="0"/>
              </a:spcAft>
              <a:buSzPts val="1400"/>
              <a:buFont typeface="Arial"/>
              <a:buNone/>
              <a:defRPr/>
            </a:lvl3pPr>
            <a:lvl4pPr marL="1828800" lvl="3" indent="-228600" rtl="0">
              <a:spcBef>
                <a:spcPts val="400"/>
              </a:spcBef>
              <a:spcAft>
                <a:spcPts val="0"/>
              </a:spcAft>
              <a:buSzPts val="1400"/>
              <a:buFont typeface="Arial"/>
              <a:buNone/>
              <a:defRPr/>
            </a:lvl4pPr>
            <a:lvl5pPr marL="2286000" lvl="4" indent="-228600" rtl="0">
              <a:spcBef>
                <a:spcPts val="400"/>
              </a:spcBef>
              <a:spcAft>
                <a:spcPts val="0"/>
              </a:spcAft>
              <a:buSzPts val="1400"/>
              <a:buFont typeface="Arial"/>
              <a:buNone/>
              <a:defRPr/>
            </a:lvl5pPr>
            <a:lvl6pPr marL="2743200" lvl="5" indent="-228600" rtl="0">
              <a:spcBef>
                <a:spcPts val="400"/>
              </a:spcBef>
              <a:spcAft>
                <a:spcPts val="0"/>
              </a:spcAft>
              <a:buSzPts val="1400"/>
              <a:buFont typeface="Arial"/>
              <a:buNone/>
              <a:defRPr/>
            </a:lvl6pPr>
            <a:lvl7pPr marL="3200400" lvl="6" indent="-228600" rtl="0">
              <a:spcBef>
                <a:spcPts val="400"/>
              </a:spcBef>
              <a:spcAft>
                <a:spcPts val="0"/>
              </a:spcAft>
              <a:buSzPts val="1400"/>
              <a:buFont typeface="Arial"/>
              <a:buNone/>
              <a:defRPr/>
            </a:lvl7pPr>
            <a:lvl8pPr marL="3657600" lvl="7" indent="-228600" rtl="0">
              <a:spcBef>
                <a:spcPts val="400"/>
              </a:spcBef>
              <a:spcAft>
                <a:spcPts val="0"/>
              </a:spcAft>
              <a:buSzPts val="1400"/>
              <a:buFont typeface="Arial"/>
              <a:buNone/>
              <a:defRPr/>
            </a:lvl8pPr>
            <a:lvl9pPr marL="4114800" lvl="8" indent="-228600" rtl="0">
              <a:spcBef>
                <a:spcPts val="400"/>
              </a:spcBef>
              <a:spcAft>
                <a:spcPts val="0"/>
              </a:spcAft>
              <a:buSzPts val="1400"/>
              <a:buFont typeface="Arial"/>
              <a:buNone/>
              <a:defRPr/>
            </a:lvl9pPr>
          </a:lstStyle>
          <a:p>
            <a:endParaRPr/>
          </a:p>
        </p:txBody>
      </p:sp>
      <p:sp>
        <p:nvSpPr>
          <p:cNvPr id="69" name="Shape 69"/>
          <p:cNvSpPr txBox="1">
            <a:spLocks noGrp="1"/>
          </p:cNvSpPr>
          <p:nvPr>
            <p:ph type="dt" idx="10"/>
          </p:nvPr>
        </p:nvSpPr>
        <p:spPr>
          <a:xfrm>
            <a:off x="742950" y="6248400"/>
            <a:ext cx="2063750" cy="4572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0" name="Shape 70"/>
          <p:cNvSpPr txBox="1">
            <a:spLocks noGrp="1"/>
          </p:cNvSpPr>
          <p:nvPr>
            <p:ph type="ftr" idx="11"/>
          </p:nvPr>
        </p:nvSpPr>
        <p:spPr>
          <a:xfrm>
            <a:off x="3384550" y="6248400"/>
            <a:ext cx="3136900" cy="457200"/>
          </a:xfrm>
          <a:prstGeom prst="rect">
            <a:avLst/>
          </a:prstGeom>
          <a:noFill/>
          <a:ln>
            <a:noFill/>
          </a:ln>
        </p:spPr>
        <p:txBody>
          <a:bodyPr spcFirstLastPara="1" wrap="square" lIns="91425" tIns="91425" rIns="91425" bIns="91425" anchor="t"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1" name="Shape 71"/>
          <p:cNvSpPr txBox="1">
            <a:spLocks noGrp="1"/>
          </p:cNvSpPr>
          <p:nvPr>
            <p:ph type="sldNum" idx="12"/>
          </p:nvPr>
        </p:nvSpPr>
        <p:spPr>
          <a:xfrm>
            <a:off x="7099300" y="6248400"/>
            <a:ext cx="206375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742950" y="609600"/>
            <a:ext cx="84201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74" name="Shape 74"/>
          <p:cNvSpPr txBox="1">
            <a:spLocks noGrp="1"/>
          </p:cNvSpPr>
          <p:nvPr>
            <p:ph type="body" idx="1"/>
          </p:nvPr>
        </p:nvSpPr>
        <p:spPr>
          <a:xfrm rot="5400000">
            <a:off x="2895600" y="-171450"/>
            <a:ext cx="4114800" cy="84201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75" name="Shape 75"/>
          <p:cNvSpPr txBox="1">
            <a:spLocks noGrp="1"/>
          </p:cNvSpPr>
          <p:nvPr>
            <p:ph type="dt" idx="10"/>
          </p:nvPr>
        </p:nvSpPr>
        <p:spPr>
          <a:xfrm>
            <a:off x="742950" y="6248400"/>
            <a:ext cx="2063750" cy="4572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6" name="Shape 76"/>
          <p:cNvSpPr txBox="1">
            <a:spLocks noGrp="1"/>
          </p:cNvSpPr>
          <p:nvPr>
            <p:ph type="ftr" idx="11"/>
          </p:nvPr>
        </p:nvSpPr>
        <p:spPr>
          <a:xfrm>
            <a:off x="3384550" y="6248400"/>
            <a:ext cx="3136900" cy="457200"/>
          </a:xfrm>
          <a:prstGeom prst="rect">
            <a:avLst/>
          </a:prstGeom>
          <a:noFill/>
          <a:ln>
            <a:noFill/>
          </a:ln>
        </p:spPr>
        <p:txBody>
          <a:bodyPr spcFirstLastPara="1" wrap="square" lIns="91425" tIns="91425" rIns="91425" bIns="91425" anchor="t"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7" name="Shape 77"/>
          <p:cNvSpPr txBox="1">
            <a:spLocks noGrp="1"/>
          </p:cNvSpPr>
          <p:nvPr>
            <p:ph type="sldNum" idx="12"/>
          </p:nvPr>
        </p:nvSpPr>
        <p:spPr>
          <a:xfrm>
            <a:off x="7099300" y="6248400"/>
            <a:ext cx="206375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367338" y="2300287"/>
            <a:ext cx="5486400" cy="2105025"/>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80" name="Shape 80"/>
          <p:cNvSpPr txBox="1">
            <a:spLocks noGrp="1"/>
          </p:cNvSpPr>
          <p:nvPr>
            <p:ph type="body" idx="1"/>
          </p:nvPr>
        </p:nvSpPr>
        <p:spPr>
          <a:xfrm rot="5400000">
            <a:off x="1081088" y="271462"/>
            <a:ext cx="5486400" cy="6162675"/>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81" name="Shape 81"/>
          <p:cNvSpPr txBox="1">
            <a:spLocks noGrp="1"/>
          </p:cNvSpPr>
          <p:nvPr>
            <p:ph type="dt" idx="10"/>
          </p:nvPr>
        </p:nvSpPr>
        <p:spPr>
          <a:xfrm>
            <a:off x="742950" y="6248400"/>
            <a:ext cx="2063750" cy="4572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2" name="Shape 82"/>
          <p:cNvSpPr txBox="1">
            <a:spLocks noGrp="1"/>
          </p:cNvSpPr>
          <p:nvPr>
            <p:ph type="ftr" idx="11"/>
          </p:nvPr>
        </p:nvSpPr>
        <p:spPr>
          <a:xfrm>
            <a:off x="3384550" y="6248400"/>
            <a:ext cx="3136900" cy="457200"/>
          </a:xfrm>
          <a:prstGeom prst="rect">
            <a:avLst/>
          </a:prstGeom>
          <a:noFill/>
          <a:ln>
            <a:noFill/>
          </a:ln>
        </p:spPr>
        <p:txBody>
          <a:bodyPr spcFirstLastPara="1" wrap="square" lIns="91425" tIns="91425" rIns="91425" bIns="91425" anchor="t"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3" name="Shape 83"/>
          <p:cNvSpPr txBox="1">
            <a:spLocks noGrp="1"/>
          </p:cNvSpPr>
          <p:nvPr>
            <p:ph type="sldNum" idx="12"/>
          </p:nvPr>
        </p:nvSpPr>
        <p:spPr>
          <a:xfrm>
            <a:off x="7099300" y="6248400"/>
            <a:ext cx="206375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mi-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742950" y="609600"/>
            <a:ext cx="8420100" cy="11430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0" marR="0" lvl="1" indent="-88900" algn="ctr" rtl="0">
              <a:spcBef>
                <a:spcPts val="0"/>
              </a:spcBef>
              <a:spcAft>
                <a:spcPts val="0"/>
              </a:spcAft>
              <a:buSzPts val="1400"/>
              <a:buChar char="○"/>
              <a:defRPr/>
            </a:lvl2pPr>
            <a:lvl3pPr marL="0" marR="0" lvl="2" indent="-88900" algn="ctr" rtl="0">
              <a:spcBef>
                <a:spcPts val="0"/>
              </a:spcBef>
              <a:spcAft>
                <a:spcPts val="0"/>
              </a:spcAft>
              <a:buSzPts val="1400"/>
              <a:buChar char="■"/>
              <a:defRPr/>
            </a:lvl3pPr>
            <a:lvl4pPr marL="0" marR="0" lvl="3" indent="-88900" algn="ctr" rtl="0">
              <a:spcBef>
                <a:spcPts val="0"/>
              </a:spcBef>
              <a:spcAft>
                <a:spcPts val="0"/>
              </a:spcAft>
              <a:buSzPts val="1400"/>
              <a:buChar char="●"/>
              <a:defRPr/>
            </a:lvl4pPr>
            <a:lvl5pPr marL="0" marR="0" lvl="4" indent="-88900" algn="ctr" rtl="0">
              <a:spcBef>
                <a:spcPts val="0"/>
              </a:spcBef>
              <a:spcAft>
                <a:spcPts val="0"/>
              </a:spcAft>
              <a:buSzPts val="1400"/>
              <a:buChar char="○"/>
              <a:defRPr/>
            </a:lvl5pPr>
            <a:lvl6pPr marL="457200" marR="0" lvl="5" indent="-88900" algn="ctr" rtl="0">
              <a:spcBef>
                <a:spcPts val="0"/>
              </a:spcBef>
              <a:spcAft>
                <a:spcPts val="0"/>
              </a:spcAft>
              <a:buSzPts val="1400"/>
              <a:buChar char="■"/>
              <a:defRPr/>
            </a:lvl6pPr>
            <a:lvl7pPr marL="914400" marR="0" lvl="6" indent="-88900" algn="ctr" rtl="0">
              <a:spcBef>
                <a:spcPts val="0"/>
              </a:spcBef>
              <a:spcAft>
                <a:spcPts val="0"/>
              </a:spcAft>
              <a:buSzPts val="1400"/>
              <a:buChar char="●"/>
              <a:defRPr/>
            </a:lvl7pPr>
            <a:lvl8pPr marL="1371600" marR="0" lvl="7" indent="-88900" algn="ctr" rtl="0">
              <a:spcBef>
                <a:spcPts val="0"/>
              </a:spcBef>
              <a:spcAft>
                <a:spcPts val="0"/>
              </a:spcAft>
              <a:buSzPts val="1400"/>
              <a:buChar char="○"/>
              <a:defRPr/>
            </a:lvl8pPr>
            <a:lvl9pPr marL="1828800" marR="0" lvl="8" indent="-88900" algn="ctr" rtl="0">
              <a:spcBef>
                <a:spcPts val="0"/>
              </a:spcBef>
              <a:spcAft>
                <a:spcPts val="0"/>
              </a:spcAft>
              <a:buSzPts val="1400"/>
              <a:buChar char="■"/>
              <a:defRPr/>
            </a:lvl9pPr>
          </a:lstStyle>
          <a:p>
            <a:endParaRPr/>
          </a:p>
        </p:txBody>
      </p:sp>
      <p:sp>
        <p:nvSpPr>
          <p:cNvPr id="11" name="Shape 11"/>
          <p:cNvSpPr txBox="1">
            <a:spLocks noGrp="1"/>
          </p:cNvSpPr>
          <p:nvPr>
            <p:ph type="body" idx="1"/>
          </p:nvPr>
        </p:nvSpPr>
        <p:spPr>
          <a:xfrm>
            <a:off x="742950" y="1981200"/>
            <a:ext cx="8420100" cy="4114800"/>
          </a:xfrm>
          <a:prstGeom prst="rect">
            <a:avLst/>
          </a:prstGeom>
          <a:noFill/>
          <a:ln>
            <a:noFill/>
          </a:ln>
        </p:spPr>
        <p:txBody>
          <a:bodyPr spcFirstLastPara="1" wrap="square" lIns="91425" tIns="91425" rIns="91425" bIns="91425" anchor="t" anchorCtr="0"/>
          <a:lstStyle>
            <a:lvl1pPr marL="457200" marR="0" lvl="0" indent="-317500" algn="l" rtl="0">
              <a:spcBef>
                <a:spcPts val="640"/>
              </a:spcBef>
              <a:spcAft>
                <a:spcPts val="0"/>
              </a:spcAft>
              <a:buClr>
                <a:schemeClr val="dk1"/>
              </a:buClr>
              <a:buSzPts val="1400"/>
              <a:buFont typeface="Arial"/>
              <a:buChar char="•"/>
              <a:defRPr/>
            </a:lvl1pPr>
            <a:lvl2pPr marL="914400" marR="0" lvl="1" indent="-317500" algn="l" rtl="0">
              <a:spcBef>
                <a:spcPts val="560"/>
              </a:spcBef>
              <a:spcAft>
                <a:spcPts val="0"/>
              </a:spcAft>
              <a:buClr>
                <a:schemeClr val="dk1"/>
              </a:buClr>
              <a:buSzPts val="1400"/>
              <a:buFont typeface="Arial"/>
              <a:buChar char="–"/>
              <a:defRPr/>
            </a:lvl2pPr>
            <a:lvl3pPr marL="1371600" marR="0" lvl="2" indent="-317500" algn="l" rtl="0">
              <a:spcBef>
                <a:spcPts val="480"/>
              </a:spcBef>
              <a:spcAft>
                <a:spcPts val="0"/>
              </a:spcAft>
              <a:buClr>
                <a:schemeClr val="dk1"/>
              </a:buClr>
              <a:buSzPts val="1400"/>
              <a:buFont typeface="Arial"/>
              <a:buChar char="•"/>
              <a:defRPr/>
            </a:lvl3pPr>
            <a:lvl4pPr marL="1828800" marR="0" lvl="3" indent="-317500" algn="l" rtl="0">
              <a:spcBef>
                <a:spcPts val="400"/>
              </a:spcBef>
              <a:spcAft>
                <a:spcPts val="0"/>
              </a:spcAft>
              <a:buClr>
                <a:schemeClr val="dk1"/>
              </a:buClr>
              <a:buSzPts val="1400"/>
              <a:buFont typeface="Arial"/>
              <a:buChar char="–"/>
              <a:defRPr/>
            </a:lvl4pPr>
            <a:lvl5pPr marL="2286000" marR="0" lvl="4" indent="-317500" algn="l" rtl="0">
              <a:spcBef>
                <a:spcPts val="400"/>
              </a:spcBef>
              <a:spcAft>
                <a:spcPts val="0"/>
              </a:spcAft>
              <a:buClr>
                <a:schemeClr val="dk1"/>
              </a:buClr>
              <a:buSzPts val="1400"/>
              <a:buFont typeface="Arial"/>
              <a:buChar char="»"/>
              <a:defRPr/>
            </a:lvl5pPr>
            <a:lvl6pPr marL="2743200" marR="0" lvl="5" indent="-317500" algn="l" rtl="0">
              <a:spcBef>
                <a:spcPts val="400"/>
              </a:spcBef>
              <a:spcAft>
                <a:spcPts val="0"/>
              </a:spcAft>
              <a:buClr>
                <a:schemeClr val="dk1"/>
              </a:buClr>
              <a:buSzPts val="1400"/>
              <a:buFont typeface="Arial"/>
              <a:buChar char="»"/>
              <a:defRPr/>
            </a:lvl6pPr>
            <a:lvl7pPr marL="3200400" marR="0" lvl="6" indent="-317500" algn="l" rtl="0">
              <a:spcBef>
                <a:spcPts val="400"/>
              </a:spcBef>
              <a:spcAft>
                <a:spcPts val="0"/>
              </a:spcAft>
              <a:buClr>
                <a:schemeClr val="dk1"/>
              </a:buClr>
              <a:buSzPts val="1400"/>
              <a:buFont typeface="Arial"/>
              <a:buChar char="»"/>
              <a:defRPr/>
            </a:lvl7pPr>
            <a:lvl8pPr marL="3657600" marR="0" lvl="7" indent="-317500" algn="l" rtl="0">
              <a:spcBef>
                <a:spcPts val="400"/>
              </a:spcBef>
              <a:spcAft>
                <a:spcPts val="0"/>
              </a:spcAft>
              <a:buClr>
                <a:schemeClr val="dk1"/>
              </a:buClr>
              <a:buSzPts val="1400"/>
              <a:buFont typeface="Arial"/>
              <a:buChar char="»"/>
              <a:defRPr/>
            </a:lvl8pPr>
            <a:lvl9pPr marL="4114800" marR="0" lvl="8" indent="-317500" algn="l" rtl="0">
              <a:spcBef>
                <a:spcPts val="400"/>
              </a:spcBef>
              <a:spcAft>
                <a:spcPts val="0"/>
              </a:spcAft>
              <a:buClr>
                <a:schemeClr val="dk1"/>
              </a:buClr>
              <a:buSzPts val="1400"/>
              <a:buFont typeface="Arial"/>
              <a:buChar char="»"/>
              <a:defRPr/>
            </a:lvl9pPr>
          </a:lstStyle>
          <a:p>
            <a:endParaRPr/>
          </a:p>
        </p:txBody>
      </p:sp>
      <p:sp>
        <p:nvSpPr>
          <p:cNvPr id="12" name="Shape 12"/>
          <p:cNvSpPr txBox="1">
            <a:spLocks noGrp="1"/>
          </p:cNvSpPr>
          <p:nvPr>
            <p:ph type="dt" idx="10"/>
          </p:nvPr>
        </p:nvSpPr>
        <p:spPr>
          <a:xfrm>
            <a:off x="742950" y="6248400"/>
            <a:ext cx="2063750" cy="4572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3" name="Shape 13"/>
          <p:cNvSpPr txBox="1">
            <a:spLocks noGrp="1"/>
          </p:cNvSpPr>
          <p:nvPr>
            <p:ph type="ftr" idx="11"/>
          </p:nvPr>
        </p:nvSpPr>
        <p:spPr>
          <a:xfrm>
            <a:off x="3384550" y="6248400"/>
            <a:ext cx="3136900" cy="457200"/>
          </a:xfrm>
          <a:prstGeom prst="rect">
            <a:avLst/>
          </a:prstGeom>
          <a:noFill/>
          <a:ln>
            <a:noFill/>
          </a:ln>
        </p:spPr>
        <p:txBody>
          <a:bodyPr spcFirstLastPara="1" wrap="square" lIns="91425" tIns="91425" rIns="91425" bIns="91425" anchor="t"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4" name="Shape 14"/>
          <p:cNvSpPr txBox="1">
            <a:spLocks noGrp="1"/>
          </p:cNvSpPr>
          <p:nvPr>
            <p:ph type="sldNum" idx="12"/>
          </p:nvPr>
        </p:nvSpPr>
        <p:spPr>
          <a:xfrm>
            <a:off x="7099300" y="6248400"/>
            <a:ext cx="206375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mi-N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s://www.educationcouncil.org.nz/content/our-code-our-standards" TargetMode="External"/><Relationship Id="rId5" Type="http://schemas.openxmlformats.org/officeDocument/2006/relationships/hyperlink" Target="https://www.educationcouncil.org.nz/content/t%C4%81taiako-cultural-competencies-teachers-of-m%C4%81ori-learners" TargetMode="External"/><Relationship Id="rId6" Type="http://schemas.openxmlformats.org/officeDocument/2006/relationships/hyperlink" Target="file:///Users\bethdixon\Downloads\QandA.pdf" TargetMode="External"/><Relationship Id="rId7" Type="http://schemas.openxmlformats.org/officeDocument/2006/relationships/hyperlink" Target="https://poutamapounamu.org.nz/assets/resources/site/Voices7-11.-Treaty-of-Waitangi.pdf" TargetMode="External"/><Relationship Id="rId8" Type="http://schemas.openxmlformats.org/officeDocument/2006/relationships/hyperlink" Target="http://talktreaty.org.nz/"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6.png"/><Relationship Id="rId5" Type="http://schemas.openxmlformats.org/officeDocument/2006/relationships/image" Target="../media/image7.svg"/><Relationship Id="rId6" Type="http://schemas.openxmlformats.org/officeDocument/2006/relationships/image" Target="../media/image7.png"/><Relationship Id="rId7" Type="http://schemas.openxmlformats.org/officeDocument/2006/relationships/image" Target="../media/image9.svg"/><Relationship Id="rId8" Type="http://schemas.openxmlformats.org/officeDocument/2006/relationships/image" Target="../media/image8.png"/><Relationship Id="rId9" Type="http://schemas.openxmlformats.org/officeDocument/2006/relationships/image" Target="../media/image11.svg"/><Relationship Id="rId10" Type="http://schemas.openxmlformats.org/officeDocument/2006/relationships/image" Target="../media/image9.png"/><Relationship Id="rId11" Type="http://schemas.openxmlformats.org/officeDocument/2006/relationships/image" Target="../media/image13.sv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stretch>
            <a:fillRect/>
          </a:stretch>
        </a:blipFill>
        <a:effectLst/>
      </p:bgPr>
    </p:bg>
    <p:spTree>
      <p:nvGrpSpPr>
        <p:cNvPr id="1" name="Shape 16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stretch>
            <a:fillRect/>
          </a:stretch>
        </a:blipFill>
        <a:effectLst/>
      </p:bgPr>
    </p:bg>
    <p:spTree>
      <p:nvGrpSpPr>
        <p:cNvPr id="1" name="Shape 175"/>
        <p:cNvGrpSpPr/>
        <p:nvPr/>
      </p:nvGrpSpPr>
      <p:grpSpPr>
        <a:xfrm>
          <a:off x="0" y="0"/>
          <a:ext cx="0" cy="0"/>
          <a:chOff x="0" y="0"/>
          <a:chExt cx="0" cy="0"/>
        </a:xfrm>
      </p:grpSpPr>
      <p:sp>
        <p:nvSpPr>
          <p:cNvPr id="177" name="Shape 177"/>
          <p:cNvSpPr txBox="1"/>
          <p:nvPr/>
        </p:nvSpPr>
        <p:spPr>
          <a:xfrm>
            <a:off x="742950" y="2543366"/>
            <a:ext cx="8420100" cy="3087409"/>
          </a:xfrm>
          <a:prstGeom prst="rect">
            <a:avLst/>
          </a:prstGeom>
          <a:noFill/>
          <a:ln>
            <a:noFill/>
          </a:ln>
        </p:spPr>
        <p:txBody>
          <a:bodyPr spcFirstLastPara="1" wrap="square" lIns="91425" tIns="45700" rIns="91425" bIns="45700" anchor="t" anchorCtr="0">
            <a:noAutofit/>
          </a:bodyPr>
          <a:lstStyle/>
          <a:p>
            <a:r>
              <a:rPr lang="mi-NZ" sz="1600">
                <a:latin typeface="Verdana" panose="020B0604030504040204" pitchFamily="34" charset="0"/>
                <a:ea typeface="Verdana" panose="020B0604030504040204" pitchFamily="34" charset="0"/>
                <a:cs typeface="Verdana" panose="020B0604030504040204" pitchFamily="34" charset="0"/>
              </a:rPr>
              <a:t>The Standards for the Teaching Profession: </a:t>
            </a:r>
            <a:r>
              <a:rPr lang="mi-NZ" sz="1600">
                <a:latin typeface="Verdana" panose="020B0604030504040204" pitchFamily="34" charset="0"/>
                <a:ea typeface="Verdana" panose="020B0604030504040204" pitchFamily="34" charset="0"/>
                <a:cs typeface="Verdana" panose="020B0604030504040204" pitchFamily="34" charset="0"/>
                <a:hlinkClick r:id="rId4"/>
              </a:rPr>
              <a:t>Our Code, Our Standards </a:t>
            </a:r>
            <a:r>
              <a:rPr lang="mi-NZ" sz="1600">
                <a:latin typeface="Verdana" panose="020B0604030504040204" pitchFamily="34" charset="0"/>
                <a:ea typeface="Verdana" panose="020B0604030504040204" pitchFamily="34" charset="0"/>
                <a:cs typeface="Verdana" panose="020B0604030504040204" pitchFamily="34" charset="0"/>
              </a:rPr>
              <a:t>.</a:t>
            </a:r>
          </a:p>
          <a:p>
            <a:endParaRPr lang="mi-NZ" sz="1600">
              <a:latin typeface="Verdana" panose="020B0604030504040204" pitchFamily="34" charset="0"/>
              <a:ea typeface="Verdana" panose="020B0604030504040204" pitchFamily="34" charset="0"/>
              <a:cs typeface="Verdana" panose="020B0604030504040204" pitchFamily="34" charset="0"/>
            </a:endParaRPr>
          </a:p>
          <a:p>
            <a:pPr lvl="0"/>
            <a:r>
              <a:rPr lang="mi-NZ" sz="1600">
                <a:latin typeface="Verdana" panose="020B0604030504040204" pitchFamily="34" charset="0"/>
                <a:ea typeface="Verdana" panose="020B0604030504040204" pitchFamily="34" charset="0"/>
                <a:cs typeface="Verdana" panose="020B0604030504040204" pitchFamily="34" charset="0"/>
              </a:rPr>
              <a:t>The Cultural Competencies for Teachers of Māori Learners: </a:t>
            </a:r>
            <a:r>
              <a:rPr lang="mi-NZ" sz="1600">
                <a:latin typeface="Verdana" panose="020B0604030504040204" pitchFamily="34" charset="0"/>
                <a:ea typeface="Verdana" panose="020B0604030504040204" pitchFamily="34" charset="0"/>
                <a:cs typeface="Verdana" panose="020B0604030504040204" pitchFamily="34" charset="0"/>
                <a:hlinkClick r:id="rId5"/>
              </a:rPr>
              <a:t>Tātaiako</a:t>
            </a:r>
            <a:r>
              <a:rPr lang="mi-NZ" sz="1600">
                <a:latin typeface="Verdana" panose="020B0604030504040204" pitchFamily="34" charset="0"/>
                <a:ea typeface="Verdana" panose="020B0604030504040204" pitchFamily="34" charset="0"/>
                <a:cs typeface="Verdana" panose="020B0604030504040204" pitchFamily="34" charset="0"/>
              </a:rPr>
              <a:t> . </a:t>
            </a:r>
          </a:p>
          <a:p>
            <a:pPr marL="0" marR="0" lvl="0" indent="0" algn="l" rtl="0">
              <a:spcBef>
                <a:spcPts val="0"/>
              </a:spcBef>
              <a:spcAft>
                <a:spcPts val="0"/>
              </a:spcAft>
              <a:buNone/>
            </a:pPr>
            <a:endParaRPr lang="mi-NZ" sz="1600">
              <a:latin typeface="Verdana" panose="020B0604030504040204" pitchFamily="34" charset="0"/>
              <a:ea typeface="Verdana" panose="020B0604030504040204" pitchFamily="34" charset="0"/>
              <a:cs typeface="Verdana" panose="020B0604030504040204" pitchFamily="34" charset="0"/>
            </a:endParaRPr>
          </a:p>
          <a:p>
            <a:r>
              <a:rPr lang="mi-NZ" sz="1600">
                <a:latin typeface="Verdana" panose="020B0604030504040204" pitchFamily="34" charset="0"/>
                <a:ea typeface="Verdana" panose="020B0604030504040204" pitchFamily="34" charset="0"/>
                <a:cs typeface="Verdana" panose="020B0604030504040204" pitchFamily="34" charset="0"/>
              </a:rPr>
              <a:t>Māori Education Leadership principles: Tū Rangatira</a:t>
            </a:r>
          </a:p>
          <a:p>
            <a:endParaRPr lang="mi-NZ" sz="1600">
              <a:latin typeface="Verdana" panose="020B0604030504040204" pitchFamily="34" charset="0"/>
              <a:ea typeface="Verdana" panose="020B0604030504040204" pitchFamily="34" charset="0"/>
              <a:cs typeface="Verdana" panose="020B0604030504040204" pitchFamily="34" charset="0"/>
            </a:endParaRPr>
          </a:p>
          <a:p>
            <a:r>
              <a:rPr lang="mi-NZ" sz="1600">
                <a:latin typeface="Verdana"/>
                <a:ea typeface="Verdana"/>
                <a:cs typeface="Verdana"/>
              </a:rPr>
              <a:t>For other Q &amp; A about the Treaty of Waitangi, read </a:t>
            </a:r>
            <a:r>
              <a:rPr lang="mi-NZ" sz="1600">
                <a:latin typeface="Verdana"/>
                <a:ea typeface="Verdana"/>
                <a:cs typeface="Verdana"/>
                <a:hlinkClick r:id="rId6"/>
              </a:rPr>
              <a:t>here.</a:t>
            </a:r>
            <a:r>
              <a:rPr lang="mi-NZ" sz="1600">
                <a:latin typeface="Verdana"/>
                <a:ea typeface="Verdana"/>
                <a:cs typeface="Verdana"/>
              </a:rPr>
              <a:t> </a:t>
            </a:r>
            <a:endParaRPr lang="mi-NZ" sz="1600">
              <a:latin typeface="Verdana" panose="020B0604030504040204" pitchFamily="34" charset="0"/>
              <a:ea typeface="Verdana" panose="020B0604030504040204" pitchFamily="34" charset="0"/>
              <a:cs typeface="Verdana" panose="020B0604030504040204" pitchFamily="34" charset="0"/>
            </a:endParaRPr>
          </a:p>
          <a:p>
            <a:endParaRPr lang="mi-NZ" sz="1600">
              <a:latin typeface="Verdana" panose="020B0604030504040204" pitchFamily="34" charset="0"/>
              <a:ea typeface="Verdana" panose="020B0604030504040204" pitchFamily="34" charset="0"/>
              <a:cs typeface="Verdana" panose="020B0604030504040204" pitchFamily="34" charset="0"/>
            </a:endParaRPr>
          </a:p>
          <a:p>
            <a:r>
              <a:rPr lang="mi-NZ" sz="1600">
                <a:latin typeface="Verdana" panose="020B0604030504040204" pitchFamily="34" charset="0"/>
                <a:ea typeface="Verdana" panose="020B0604030504040204" pitchFamily="34" charset="0"/>
                <a:cs typeface="Verdana" panose="020B0604030504040204" pitchFamily="34" charset="0"/>
              </a:rPr>
              <a:t>Poutama Pounamu offers more insight into the Treaty of Waitangi </a:t>
            </a:r>
            <a:r>
              <a:rPr lang="mi-NZ" sz="1600">
                <a:latin typeface="Verdana" panose="020B0604030504040204" pitchFamily="34" charset="0"/>
                <a:ea typeface="Verdana" panose="020B0604030504040204" pitchFamily="34" charset="0"/>
                <a:cs typeface="Verdana" panose="020B0604030504040204" pitchFamily="34" charset="0"/>
                <a:hlinkClick r:id="rId7"/>
              </a:rPr>
              <a:t>here</a:t>
            </a:r>
            <a:r>
              <a:rPr lang="mi-NZ" sz="1600">
                <a:latin typeface="Verdana" panose="020B0604030504040204" pitchFamily="34" charset="0"/>
                <a:ea typeface="Verdana" panose="020B0604030504040204" pitchFamily="34" charset="0"/>
                <a:cs typeface="Verdana" panose="020B0604030504040204" pitchFamily="34" charset="0"/>
              </a:rPr>
              <a:t>.</a:t>
            </a:r>
          </a:p>
          <a:p>
            <a:endParaRPr lang="mi-NZ" sz="1800">
              <a:latin typeface="Verdana" panose="020B0604030504040204" pitchFamily="34" charset="0"/>
              <a:ea typeface="Verdana" panose="020B0604030504040204" pitchFamily="34" charset="0"/>
              <a:cs typeface="Verdana" panose="020B0604030504040204" pitchFamily="34" charset="0"/>
            </a:endParaRPr>
          </a:p>
          <a:p>
            <a:r>
              <a:rPr lang="mi-NZ" sz="1600">
                <a:hlinkClick r:id="rId8"/>
              </a:rPr>
              <a:t>Talk Treaty </a:t>
            </a:r>
            <a:r>
              <a:rPr lang="mi-NZ" sz="1600"/>
              <a:t>provides more reflections on the Treaty.</a:t>
            </a:r>
          </a:p>
        </p:txBody>
      </p:sp>
      <p:sp>
        <p:nvSpPr>
          <p:cNvPr id="178" name="Shape 178"/>
          <p:cNvSpPr txBox="1"/>
          <p:nvPr/>
        </p:nvSpPr>
        <p:spPr>
          <a:xfrm>
            <a:off x="5407595" y="836712"/>
            <a:ext cx="4225925" cy="2762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179" name="Shape 179"/>
          <p:cNvSpPr txBox="1">
            <a:spLocks noGrp="1"/>
          </p:cNvSpPr>
          <p:nvPr>
            <p:ph type="title"/>
          </p:nvPr>
        </p:nvSpPr>
        <p:spPr>
          <a:xfrm>
            <a:off x="742950" y="1227225"/>
            <a:ext cx="8420100" cy="1049444"/>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mi-NZ" sz="2400" b="1">
                <a:solidFill>
                  <a:srgbClr val="980000"/>
                </a:solidFill>
                <a:latin typeface="Verdana"/>
                <a:ea typeface="Verdana"/>
                <a:cs typeface="Verdana"/>
                <a:sym typeface="Verdana"/>
              </a:rPr>
              <a:t>Rārangi rauemi – ngā hononga</a:t>
            </a:r>
            <a:endParaRPr sz="2400" b="1">
              <a:solidFill>
                <a:srgbClr val="980000"/>
              </a:solidFill>
              <a:latin typeface="Verdana"/>
              <a:ea typeface="Verdana"/>
              <a:cs typeface="Verdana"/>
              <a:sym typeface="Verdana"/>
            </a:endParaRPr>
          </a:p>
        </p:txBody>
      </p:sp>
    </p:spTree>
    <p:extLst>
      <p:ext uri="{BB962C8B-B14F-4D97-AF65-F5344CB8AC3E}">
        <p14:creationId xmlns:p14="http://schemas.microsoft.com/office/powerpoint/2010/main" val="3966513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3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Shape 168"/>
          <p:cNvSpPr txBox="1"/>
          <p:nvPr/>
        </p:nvSpPr>
        <p:spPr>
          <a:xfrm>
            <a:off x="2648396" y="2637284"/>
            <a:ext cx="6769100" cy="83098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69" name="Shape 169"/>
          <p:cNvSpPr txBox="1">
            <a:spLocks noGrp="1"/>
          </p:cNvSpPr>
          <p:nvPr>
            <p:ph type="title"/>
          </p:nvPr>
        </p:nvSpPr>
        <p:spPr>
          <a:xfrm>
            <a:off x="3849320" y="2637284"/>
            <a:ext cx="5751438" cy="197735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mi-NZ" sz="3600" b="1">
                <a:solidFill>
                  <a:srgbClr val="980000"/>
                </a:solidFill>
              </a:rPr>
              <a:t>TE TIRITI O WAITANGI</a:t>
            </a:r>
            <a:endParaRPr sz="3600" b="1">
              <a:solidFill>
                <a:srgbClr val="980000"/>
              </a:solidFill>
            </a:endParaRPr>
          </a:p>
          <a:p>
            <a:pPr marL="0" lvl="0" indent="0">
              <a:spcBef>
                <a:spcPts val="0"/>
              </a:spcBef>
              <a:spcAft>
                <a:spcPts val="0"/>
              </a:spcAft>
              <a:buNone/>
            </a:pPr>
            <a:r>
              <a:rPr lang="mi-NZ" sz="3000" b="1">
                <a:solidFill>
                  <a:srgbClr val="434343"/>
                </a:solidFill>
              </a:rPr>
              <a:t>PARTNERSHIP</a:t>
            </a:r>
            <a:endParaRPr sz="3000" b="1">
              <a:solidFill>
                <a:srgbClr val="434343"/>
              </a:solidFill>
            </a:endParaRPr>
          </a:p>
          <a:p>
            <a:pPr marL="0" lvl="0" indent="0">
              <a:spcBef>
                <a:spcPts val="0"/>
              </a:spcBef>
              <a:spcAft>
                <a:spcPts val="0"/>
              </a:spcAft>
              <a:buNone/>
            </a:pPr>
            <a:r>
              <a:rPr lang="mi-NZ" sz="3000" b="1">
                <a:solidFill>
                  <a:srgbClr val="434343"/>
                </a:solidFill>
              </a:rPr>
              <a:t/>
            </a:r>
            <a:br>
              <a:rPr lang="mi-NZ" sz="3000" b="1">
                <a:solidFill>
                  <a:srgbClr val="434343"/>
                </a:solidFill>
              </a:rPr>
            </a:br>
            <a:r>
              <a:rPr lang="mi-NZ" sz="3000" b="1">
                <a:solidFill>
                  <a:srgbClr val="434343"/>
                </a:solidFill>
              </a:rPr>
              <a:t>He Kōrerorero</a:t>
            </a:r>
            <a:endParaRPr sz="3000" b="1">
              <a:solidFill>
                <a:srgbClr val="434343"/>
              </a:solidFill>
            </a:endParaRPr>
          </a:p>
        </p:txBody>
      </p:sp>
      <p:pic>
        <p:nvPicPr>
          <p:cNvPr id="3" name="Picture 2">
            <a:extLst>
              <a:ext uri="{FF2B5EF4-FFF2-40B4-BE49-F238E27FC236}">
                <a16:creationId xmlns:a16="http://schemas.microsoft.com/office/drawing/2014/main" xmlns="" id="{8179E228-35F8-2E4B-997A-B60547EB24C4}"/>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488504" y="2296933"/>
            <a:ext cx="3544078" cy="2658059"/>
          </a:xfrm>
          <a:prstGeom prst="rect">
            <a:avLst/>
          </a:prstGeom>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stretch>
            <a:fillRect/>
          </a:stretch>
        </a:blipFill>
        <a:effectLst/>
      </p:bgPr>
    </p:bg>
    <p:spTree>
      <p:nvGrpSpPr>
        <p:cNvPr id="1" name="Shape 175"/>
        <p:cNvGrpSpPr/>
        <p:nvPr/>
      </p:nvGrpSpPr>
      <p:grpSpPr>
        <a:xfrm>
          <a:off x="0" y="0"/>
          <a:ext cx="0" cy="0"/>
          <a:chOff x="0" y="0"/>
          <a:chExt cx="0" cy="0"/>
        </a:xfrm>
      </p:grpSpPr>
      <p:sp>
        <p:nvSpPr>
          <p:cNvPr id="177" name="Shape 177"/>
          <p:cNvSpPr txBox="1"/>
          <p:nvPr/>
        </p:nvSpPr>
        <p:spPr>
          <a:xfrm>
            <a:off x="727074" y="2257929"/>
            <a:ext cx="7959725" cy="3316244"/>
          </a:xfrm>
          <a:prstGeom prst="rect">
            <a:avLst/>
          </a:prstGeom>
          <a:noFill/>
          <a:ln>
            <a:noFill/>
          </a:ln>
        </p:spPr>
        <p:txBody>
          <a:bodyPr spcFirstLastPara="1" wrap="square" lIns="91425" tIns="45700" rIns="91425" bIns="45700" anchor="t" anchorCtr="0">
            <a:noAutofit/>
          </a:bodyPr>
          <a:lstStyle/>
          <a:p>
            <a:pPr lvl="0"/>
            <a:endParaRPr lang="mi-NZ" sz="1800">
              <a:latin typeface="Verdana" panose="020B0604030504040204" pitchFamily="34" charset="0"/>
              <a:ea typeface="Verdana" panose="020B0604030504040204" pitchFamily="34" charset="0"/>
              <a:cs typeface="Verdana" panose="020B0604030504040204" pitchFamily="34" charset="0"/>
            </a:endParaRPr>
          </a:p>
          <a:p>
            <a:pPr lvl="0"/>
            <a:r>
              <a:rPr lang="en-NZ" sz="1800">
                <a:latin typeface="Verdana" panose="020B0604030504040204" pitchFamily="34" charset="0"/>
                <a:ea typeface="Verdana" panose="020B0604030504040204" pitchFamily="34" charset="0"/>
                <a:cs typeface="Verdana" panose="020B0604030504040204" pitchFamily="34" charset="0"/>
              </a:rPr>
              <a:t>Demonstrate commitment to tangata whenuatanga and Te Tiriti o Waitangi partnership in Aotearoa New Zealand.</a:t>
            </a:r>
          </a:p>
          <a:p>
            <a:pPr marL="285750" lvl="2" indent="-285750">
              <a:buFont typeface="Arial" panose="020B0604020202020204" pitchFamily="34" charset="0"/>
              <a:buChar char="•"/>
            </a:pPr>
            <a:endParaRPr lang="en-NZ" sz="1600">
              <a:latin typeface="Verdana" panose="020B0604030504040204" pitchFamily="34" charset="0"/>
              <a:ea typeface="Verdana" panose="020B0604030504040204" pitchFamily="34" charset="0"/>
              <a:cs typeface="Verdana" panose="020B0604030504040204" pitchFamily="34" charset="0"/>
            </a:endParaRPr>
          </a:p>
          <a:p>
            <a:pPr marL="285750" lvl="2" indent="-285750">
              <a:buFont typeface="Arial" panose="020B0604020202020204" pitchFamily="34" charset="0"/>
              <a:buChar char="•"/>
            </a:pPr>
            <a:r>
              <a:rPr lang="en-NZ" sz="1800">
                <a:latin typeface="Verdana" panose="020B0604030504040204" pitchFamily="34" charset="0"/>
                <a:ea typeface="Verdana" panose="020B0604030504040204" pitchFamily="34" charset="0"/>
                <a:cs typeface="Verdana" panose="020B0604030504040204" pitchFamily="34" charset="0"/>
              </a:rPr>
              <a:t>Understand and recognise the unique status of tangata whenua in Aotearoa New Zealand. </a:t>
            </a:r>
          </a:p>
          <a:p>
            <a:pPr marL="285750" lvl="0" indent="-285750">
              <a:buFont typeface="Arial" panose="020B0604020202020204" pitchFamily="34" charset="0"/>
              <a:buChar char="•"/>
            </a:pPr>
            <a:endParaRPr lang="en-NZ" sz="180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NZ" sz="1800">
                <a:latin typeface="Verdana" panose="020B0604030504040204" pitchFamily="34" charset="0"/>
                <a:ea typeface="Verdana" panose="020B0604030504040204" pitchFamily="34" charset="0"/>
                <a:cs typeface="Verdana" panose="020B0604030504040204" pitchFamily="34" charset="0"/>
              </a:rPr>
              <a:t>Understand and acknowledge the histories, heritages, languages and cultures of partners to Te Tiriti o Waitangi.</a:t>
            </a:r>
          </a:p>
          <a:p>
            <a:pPr marL="285750" lvl="0" indent="-285750">
              <a:buFont typeface="Arial" panose="020B0604020202020204" pitchFamily="34" charset="0"/>
              <a:buChar char="•"/>
            </a:pPr>
            <a:endParaRPr lang="en-NZ" sz="180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NZ" sz="1800">
                <a:latin typeface="Verdana" panose="020B0604030504040204" pitchFamily="34" charset="0"/>
                <a:ea typeface="Verdana" panose="020B0604030504040204" pitchFamily="34" charset="0"/>
                <a:cs typeface="Verdana" panose="020B0604030504040204" pitchFamily="34" charset="0"/>
              </a:rPr>
              <a:t>Practise and develop the use of te reo and tikanga Māori.</a:t>
            </a:r>
            <a:endParaRPr lang="mi-NZ" sz="180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mi-NZ" sz="180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mi-NZ" sz="180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mi-NZ" sz="1800">
              <a:latin typeface="Verdana" panose="020B0604030504040204" pitchFamily="34" charset="0"/>
              <a:ea typeface="Verdana" panose="020B0604030504040204" pitchFamily="34" charset="0"/>
              <a:cs typeface="Verdana" panose="020B0604030504040204" pitchFamily="34" charset="0"/>
            </a:endParaRPr>
          </a:p>
          <a:p>
            <a:pPr marL="0" marR="0" lvl="0" indent="0" algn="l" rtl="0">
              <a:spcBef>
                <a:spcPts val="0"/>
              </a:spcBef>
              <a:spcAft>
                <a:spcPts val="0"/>
              </a:spcAft>
              <a:buNone/>
            </a:pPr>
            <a:endParaRPr lang="mi-NZ"/>
          </a:p>
          <a:p>
            <a:pPr marL="0" marR="0" lvl="0" indent="0" algn="l" rtl="0">
              <a:spcBef>
                <a:spcPts val="0"/>
              </a:spcBef>
              <a:spcAft>
                <a:spcPts val="0"/>
              </a:spcAft>
              <a:buNone/>
            </a:pPr>
            <a:endParaRPr/>
          </a:p>
        </p:txBody>
      </p:sp>
      <p:sp>
        <p:nvSpPr>
          <p:cNvPr id="178" name="Shape 178"/>
          <p:cNvSpPr txBox="1"/>
          <p:nvPr/>
        </p:nvSpPr>
        <p:spPr>
          <a:xfrm>
            <a:off x="5407595" y="836712"/>
            <a:ext cx="4225925" cy="2762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179" name="Shape 179"/>
          <p:cNvSpPr txBox="1">
            <a:spLocks noGrp="1"/>
          </p:cNvSpPr>
          <p:nvPr>
            <p:ph type="title"/>
          </p:nvPr>
        </p:nvSpPr>
        <p:spPr>
          <a:xfrm>
            <a:off x="474306" y="1239285"/>
            <a:ext cx="8957388" cy="844171"/>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mi-NZ" sz="2400" b="1">
                <a:solidFill>
                  <a:srgbClr val="980000"/>
                </a:solidFill>
                <a:latin typeface="Verdana"/>
                <a:ea typeface="Verdana"/>
                <a:cs typeface="Verdana"/>
                <a:sym typeface="Verdana"/>
              </a:rPr>
              <a:t>Te Tiriti o Waitangi – Partnership</a:t>
            </a:r>
            <a:br>
              <a:rPr lang="mi-NZ" sz="2400" b="1">
                <a:solidFill>
                  <a:srgbClr val="980000"/>
                </a:solidFill>
                <a:latin typeface="Verdana"/>
                <a:ea typeface="Verdana"/>
                <a:cs typeface="Verdana"/>
                <a:sym typeface="Verdana"/>
              </a:rPr>
            </a:br>
            <a:r>
              <a:rPr lang="mi-NZ" sz="1800" b="1">
                <a:solidFill>
                  <a:schemeClr val="tx1"/>
                </a:solidFill>
                <a:latin typeface="Verdana"/>
                <a:ea typeface="Verdana"/>
                <a:cs typeface="Verdana"/>
                <a:sym typeface="Verdana"/>
              </a:rPr>
              <a:t>Standard for the Teaching Profession</a:t>
            </a:r>
            <a:r>
              <a:rPr lang="mi-NZ" sz="3600" b="1">
                <a:solidFill>
                  <a:srgbClr val="980000"/>
                </a:solidFill>
                <a:latin typeface="Verdana"/>
                <a:ea typeface="Verdana"/>
                <a:cs typeface="Verdana"/>
                <a:sym typeface="Verdana"/>
              </a:rPr>
              <a:t/>
            </a:r>
            <a:br>
              <a:rPr lang="mi-NZ" sz="3600" b="1">
                <a:solidFill>
                  <a:srgbClr val="980000"/>
                </a:solidFill>
                <a:latin typeface="Verdana"/>
                <a:ea typeface="Verdana"/>
                <a:cs typeface="Verdana"/>
                <a:sym typeface="Verdana"/>
              </a:rPr>
            </a:br>
            <a:endParaRPr sz="1800" b="1" i="1">
              <a:latin typeface="Verdana"/>
              <a:ea typeface="Verdana"/>
              <a:cs typeface="Verdana"/>
              <a:sym typeface="Verdana"/>
            </a:endParaRPr>
          </a:p>
        </p:txBody>
      </p:sp>
    </p:spTree>
    <p:extLst>
      <p:ext uri="{BB962C8B-B14F-4D97-AF65-F5344CB8AC3E}">
        <p14:creationId xmlns:p14="http://schemas.microsoft.com/office/powerpoint/2010/main" val="4017002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stretch>
            <a:fillRect/>
          </a:stretch>
        </a:blipFill>
        <a:effectLst/>
      </p:bgPr>
    </p:bg>
    <p:spTree>
      <p:nvGrpSpPr>
        <p:cNvPr id="1" name="Shape 175"/>
        <p:cNvGrpSpPr/>
        <p:nvPr/>
      </p:nvGrpSpPr>
      <p:grpSpPr>
        <a:xfrm>
          <a:off x="0" y="0"/>
          <a:ext cx="0" cy="0"/>
          <a:chOff x="0" y="0"/>
          <a:chExt cx="0" cy="0"/>
        </a:xfrm>
      </p:grpSpPr>
      <p:sp>
        <p:nvSpPr>
          <p:cNvPr id="178" name="Shape 178"/>
          <p:cNvSpPr txBox="1"/>
          <p:nvPr/>
        </p:nvSpPr>
        <p:spPr>
          <a:xfrm>
            <a:off x="5500125" y="969622"/>
            <a:ext cx="4225925" cy="2762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179" name="Shape 179"/>
          <p:cNvSpPr txBox="1">
            <a:spLocks noGrp="1"/>
          </p:cNvSpPr>
          <p:nvPr>
            <p:ph type="title"/>
          </p:nvPr>
        </p:nvSpPr>
        <p:spPr>
          <a:xfrm>
            <a:off x="487706" y="1399278"/>
            <a:ext cx="8957388" cy="844171"/>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indent="0" algn="l">
              <a:buNone/>
            </a:pPr>
            <a:r>
              <a:rPr lang="mi-NZ" sz="3600" b="1">
                <a:solidFill>
                  <a:srgbClr val="980000"/>
                </a:solidFill>
                <a:latin typeface="Verdana"/>
                <a:ea typeface="Verdana"/>
                <a:cs typeface="Verdana"/>
                <a:sym typeface="Verdana"/>
              </a:rPr>
              <a:t>Activity: </a:t>
            </a:r>
            <a:r>
              <a:rPr lang="mi-NZ" sz="240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Complete the sentence below:</a:t>
            </a:r>
            <a:r>
              <a:rPr lang="mi-NZ" sz="360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a:r>
            <a:br>
              <a:rPr lang="mi-NZ" sz="360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br>
            <a:r>
              <a:rPr lang="mi-NZ" sz="3600" b="1">
                <a:solidFill>
                  <a:srgbClr val="980000"/>
                </a:solidFill>
                <a:latin typeface="Verdana"/>
                <a:ea typeface="Verdana"/>
                <a:cs typeface="Verdana"/>
                <a:sym typeface="Verdana"/>
              </a:rPr>
              <a:t/>
            </a:r>
            <a:br>
              <a:rPr lang="mi-NZ" sz="3600" b="1">
                <a:solidFill>
                  <a:srgbClr val="980000"/>
                </a:solidFill>
                <a:latin typeface="Verdana"/>
                <a:ea typeface="Verdana"/>
                <a:cs typeface="Verdana"/>
                <a:sym typeface="Verdana"/>
              </a:rPr>
            </a:br>
            <a:endParaRPr sz="1800" b="1" i="1">
              <a:latin typeface="Verdana"/>
              <a:ea typeface="Verdana"/>
              <a:cs typeface="Verdana"/>
              <a:sym typeface="Verdana"/>
            </a:endParaRPr>
          </a:p>
        </p:txBody>
      </p:sp>
      <p:sp>
        <p:nvSpPr>
          <p:cNvPr id="3" name="Rectangle 2">
            <a:extLst>
              <a:ext uri="{FF2B5EF4-FFF2-40B4-BE49-F238E27FC236}">
                <a16:creationId xmlns:a16="http://schemas.microsoft.com/office/drawing/2014/main" xmlns="" id="{FDD9AF69-49FD-8D45-8212-B781FB7D325F}"/>
              </a:ext>
            </a:extLst>
          </p:cNvPr>
          <p:cNvSpPr/>
          <p:nvPr/>
        </p:nvSpPr>
        <p:spPr>
          <a:xfrm>
            <a:off x="5407595" y="2257929"/>
            <a:ext cx="4210050" cy="1292662"/>
          </a:xfrm>
          <a:prstGeom prst="rect">
            <a:avLst/>
          </a:prstGeom>
        </p:spPr>
        <p:txBody>
          <a:bodyPr wrap="square">
            <a:spAutoFit/>
          </a:bodyPr>
          <a:lstStyle/>
          <a:p>
            <a:pPr marL="285750" lvl="0" indent="-285750">
              <a:buFont typeface="Arial" panose="020B0604020202020204" pitchFamily="34" charset="0"/>
              <a:buChar char="•"/>
            </a:pPr>
            <a:endParaRPr lang="mi-NZ" sz="1800">
              <a:latin typeface="Verdana" panose="020B0604030504040204" pitchFamily="34" charset="0"/>
              <a:ea typeface="Verdana" panose="020B0604030504040204" pitchFamily="34" charset="0"/>
              <a:cs typeface="Verdana" panose="020B0604030504040204" pitchFamily="34" charset="0"/>
            </a:endParaRPr>
          </a:p>
          <a:p>
            <a:pPr lvl="0"/>
            <a:endParaRPr lang="mi-NZ" sz="180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mi-NZ">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mi-NZ">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mi-NZ">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xmlns="" id="{08D095AB-ECD9-4BA7-8F99-42A681F8DB24}"/>
              </a:ext>
            </a:extLst>
          </p:cNvPr>
          <p:cNvSpPr/>
          <p:nvPr/>
        </p:nvSpPr>
        <p:spPr>
          <a:xfrm>
            <a:off x="557319" y="1968589"/>
            <a:ext cx="8829277" cy="769441"/>
          </a:xfrm>
          <a:prstGeom prst="rect">
            <a:avLst/>
          </a:prstGeom>
        </p:spPr>
        <p:txBody>
          <a:bodyPr wrap="square">
            <a:spAutoFit/>
          </a:bodyPr>
          <a:lstStyle/>
          <a:p>
            <a:pPr marL="171450" lvl="0" indent="-171450"/>
            <a:r>
              <a:rPr lang="mi-NZ" sz="200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a:t>
            </a:r>
          </a:p>
          <a:p>
            <a:pPr marL="171450" lvl="0" indent="-171450" algn="ctr"/>
            <a:r>
              <a:rPr lang="mi-NZ" sz="2400" b="1">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‘Partnership in our school means ...’</a:t>
            </a:r>
          </a:p>
        </p:txBody>
      </p:sp>
      <p:sp>
        <p:nvSpPr>
          <p:cNvPr id="5" name="Speech Bubble: Oval 4">
            <a:extLst>
              <a:ext uri="{FF2B5EF4-FFF2-40B4-BE49-F238E27FC236}">
                <a16:creationId xmlns:a16="http://schemas.microsoft.com/office/drawing/2014/main" xmlns="" id="{97DD48C9-030A-4A1E-B599-D5C992297C97}"/>
              </a:ext>
            </a:extLst>
          </p:cNvPr>
          <p:cNvSpPr/>
          <p:nvPr/>
        </p:nvSpPr>
        <p:spPr>
          <a:xfrm>
            <a:off x="6527290" y="3138519"/>
            <a:ext cx="2350736" cy="1614836"/>
          </a:xfrm>
          <a:prstGeom prst="wedgeEllipseCallout">
            <a:avLst>
              <a:gd name="adj1" fmla="val -103547"/>
              <a:gd name="adj2" fmla="val -26722"/>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NZ" b="1">
                <a:solidFill>
                  <a:schemeClr val="tx1"/>
                </a:solidFill>
              </a:rPr>
              <a:t>…encouraging everyone’s voices. </a:t>
            </a:r>
          </a:p>
          <a:p>
            <a:pPr algn="ctr"/>
            <a:r>
              <a:rPr lang="en-NZ" b="1">
                <a:solidFill>
                  <a:schemeClr val="tx1"/>
                </a:solidFill>
              </a:rPr>
              <a:t>How?</a:t>
            </a:r>
          </a:p>
        </p:txBody>
      </p:sp>
      <p:sp>
        <p:nvSpPr>
          <p:cNvPr id="7" name="Speech Bubble: Oval 6">
            <a:extLst>
              <a:ext uri="{FF2B5EF4-FFF2-40B4-BE49-F238E27FC236}">
                <a16:creationId xmlns:a16="http://schemas.microsoft.com/office/drawing/2014/main" xmlns="" id="{17CCCF7A-E2D6-43C3-8BD2-2BAC1F1ADDD9}"/>
              </a:ext>
            </a:extLst>
          </p:cNvPr>
          <p:cNvSpPr/>
          <p:nvPr/>
        </p:nvSpPr>
        <p:spPr>
          <a:xfrm>
            <a:off x="854765" y="3138519"/>
            <a:ext cx="2629033" cy="1614836"/>
          </a:xfrm>
          <a:prstGeom prst="wedgeEllipseCallout">
            <a:avLst>
              <a:gd name="adj1" fmla="val 110616"/>
              <a:gd name="adj2" fmla="val 33766"/>
            </a:avLst>
          </a:prstGeom>
          <a:gradFill flip="none" rotWithShape="1">
            <a:gsLst>
              <a:gs pos="0">
                <a:srgbClr val="4E8F00">
                  <a:tint val="66000"/>
                  <a:satMod val="160000"/>
                </a:srgbClr>
              </a:gs>
              <a:gs pos="50000">
                <a:srgbClr val="4E8F00">
                  <a:tint val="44500"/>
                  <a:satMod val="160000"/>
                </a:srgbClr>
              </a:gs>
              <a:gs pos="100000">
                <a:srgbClr val="4E8F00">
                  <a:tint val="23500"/>
                  <a:satMod val="160000"/>
                </a:srgb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NZ" b="1"/>
              <a:t>…ensuring Māori are involved in decision making. How? </a:t>
            </a:r>
          </a:p>
        </p:txBody>
      </p:sp>
      <p:sp>
        <p:nvSpPr>
          <p:cNvPr id="8" name="Speech Bubble: Oval 7">
            <a:extLst>
              <a:ext uri="{FF2B5EF4-FFF2-40B4-BE49-F238E27FC236}">
                <a16:creationId xmlns:a16="http://schemas.microsoft.com/office/drawing/2014/main" xmlns="" id="{F1F4D102-6016-4574-B6FC-C2FA7B0541C6}"/>
              </a:ext>
            </a:extLst>
          </p:cNvPr>
          <p:cNvSpPr/>
          <p:nvPr/>
        </p:nvSpPr>
        <p:spPr>
          <a:xfrm>
            <a:off x="3616707" y="4753355"/>
            <a:ext cx="2350736" cy="1483115"/>
          </a:xfrm>
          <a:prstGeom prst="wedgeEllipseCallout">
            <a:avLst>
              <a:gd name="adj1" fmla="val 55762"/>
              <a:gd name="adj2" fmla="val -82886"/>
            </a:avLst>
          </a:prstGeom>
          <a:gradFill flip="none" rotWithShape="1">
            <a:gsLst>
              <a:gs pos="0">
                <a:srgbClr val="009051">
                  <a:tint val="66000"/>
                  <a:satMod val="160000"/>
                </a:srgbClr>
              </a:gs>
              <a:gs pos="50000">
                <a:srgbClr val="009051">
                  <a:tint val="44500"/>
                  <a:satMod val="160000"/>
                </a:srgbClr>
              </a:gs>
              <a:gs pos="100000">
                <a:srgbClr val="009051">
                  <a:tint val="23500"/>
                  <a:satMod val="160000"/>
                </a:srgbClr>
              </a:gs>
            </a:gsLst>
            <a:lin ang="5400000" scaled="1"/>
            <a:tileRect/>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NZ" b="1"/>
              <a:t>…working together for better outcomes for Māori learners. How?</a:t>
            </a:r>
          </a:p>
        </p:txBody>
      </p:sp>
    </p:spTree>
    <p:extLst>
      <p:ext uri="{BB962C8B-B14F-4D97-AF65-F5344CB8AC3E}">
        <p14:creationId xmlns:p14="http://schemas.microsoft.com/office/powerpoint/2010/main" val="88622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stretch>
            <a:fillRect/>
          </a:stretch>
        </a:blipFill>
        <a:effectLst/>
      </p:bgPr>
    </p:bg>
    <p:spTree>
      <p:nvGrpSpPr>
        <p:cNvPr id="1" name="Shape 175"/>
        <p:cNvGrpSpPr/>
        <p:nvPr/>
      </p:nvGrpSpPr>
      <p:grpSpPr>
        <a:xfrm>
          <a:off x="0" y="0"/>
          <a:ext cx="0" cy="0"/>
          <a:chOff x="0" y="0"/>
          <a:chExt cx="0" cy="0"/>
        </a:xfrm>
      </p:grpSpPr>
      <p:sp>
        <p:nvSpPr>
          <p:cNvPr id="177" name="Shape 177"/>
          <p:cNvSpPr txBox="1"/>
          <p:nvPr/>
        </p:nvSpPr>
        <p:spPr>
          <a:xfrm>
            <a:off x="742950" y="2379031"/>
            <a:ext cx="4210050" cy="30767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mi-NZ" sz="180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spcBef>
                <a:spcPts val="0"/>
              </a:spcBef>
              <a:spcAft>
                <a:spcPts val="0"/>
              </a:spcAft>
              <a:buFont typeface="Arial" panose="020B0604020202020204" pitchFamily="34" charset="0"/>
              <a:buChar char="•"/>
            </a:pPr>
            <a:endParaRPr lang="mi-NZ" sz="180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spcBef>
                <a:spcPts val="0"/>
              </a:spcBef>
              <a:spcAft>
                <a:spcPts val="0"/>
              </a:spcAft>
              <a:buFont typeface="Arial" panose="020B0604020202020204" pitchFamily="34" charset="0"/>
              <a:buChar char="•"/>
            </a:pPr>
            <a:r>
              <a:rPr lang="mi-NZ" sz="1800">
                <a:latin typeface="Verdana" panose="020B0604030504040204" pitchFamily="34" charset="0"/>
                <a:ea typeface="Verdana" panose="020B0604030504040204" pitchFamily="34" charset="0"/>
                <a:cs typeface="Verdana" panose="020B0604030504040204" pitchFamily="34" charset="0"/>
              </a:rPr>
              <a:t>How do we demonstrate our understanding of tangata whenuatanga in our localised curriculum? </a:t>
            </a:r>
          </a:p>
          <a:p>
            <a:pPr marR="0" lvl="0" algn="l" rtl="0">
              <a:spcBef>
                <a:spcPts val="0"/>
              </a:spcBef>
              <a:spcAft>
                <a:spcPts val="0"/>
              </a:spcAft>
            </a:pPr>
            <a:endParaRPr lang="mi-NZ" sz="180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spcBef>
                <a:spcPts val="0"/>
              </a:spcBef>
              <a:spcAft>
                <a:spcPts val="0"/>
              </a:spcAft>
              <a:buFont typeface="Arial" panose="020B0604020202020204" pitchFamily="34" charset="0"/>
              <a:buChar char="•"/>
            </a:pPr>
            <a:r>
              <a:rPr lang="mi-NZ" sz="1800">
                <a:latin typeface="Verdana" panose="020B0604030504040204" pitchFamily="34" charset="0"/>
                <a:ea typeface="Verdana" panose="020B0604030504040204" pitchFamily="34" charset="0"/>
                <a:cs typeface="Verdana" panose="020B0604030504040204" pitchFamily="34" charset="0"/>
              </a:rPr>
              <a:t>How does what we do in our school reflect the local people, their histories and knowledge?</a:t>
            </a:r>
          </a:p>
        </p:txBody>
      </p:sp>
      <p:sp>
        <p:nvSpPr>
          <p:cNvPr id="178" name="Shape 178"/>
          <p:cNvSpPr txBox="1"/>
          <p:nvPr/>
        </p:nvSpPr>
        <p:spPr>
          <a:xfrm>
            <a:off x="5407595" y="836712"/>
            <a:ext cx="4225925" cy="2762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179" name="Shape 179"/>
          <p:cNvSpPr txBox="1">
            <a:spLocks noGrp="1"/>
          </p:cNvSpPr>
          <p:nvPr>
            <p:ph type="title"/>
          </p:nvPr>
        </p:nvSpPr>
        <p:spPr>
          <a:xfrm>
            <a:off x="742950" y="1227225"/>
            <a:ext cx="8420100" cy="1049444"/>
          </a:xfrm>
          <a:prstGeom prst="rect">
            <a:avLst/>
          </a:prstGeom>
          <a:noFill/>
          <a:ln w="31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mi-NZ" sz="2400" b="1">
                <a:solidFill>
                  <a:srgbClr val="980000"/>
                </a:solidFill>
                <a:latin typeface="Verdana"/>
                <a:ea typeface="Verdana"/>
                <a:cs typeface="Verdana"/>
                <a:sym typeface="Verdana"/>
              </a:rPr>
              <a:t>TToW – Partnership &amp; Tangata Whenuatanga</a:t>
            </a:r>
            <a:r>
              <a:rPr lang="mi-NZ" sz="3600" b="1">
                <a:solidFill>
                  <a:srgbClr val="980000"/>
                </a:solidFill>
                <a:latin typeface="Verdana"/>
                <a:ea typeface="Verdana"/>
                <a:cs typeface="Verdana"/>
                <a:sym typeface="Verdana"/>
              </a:rPr>
              <a:t/>
            </a:r>
            <a:br>
              <a:rPr lang="mi-NZ" sz="3600" b="1">
                <a:solidFill>
                  <a:srgbClr val="980000"/>
                </a:solidFill>
                <a:latin typeface="Verdana"/>
                <a:ea typeface="Verdana"/>
                <a:cs typeface="Verdana"/>
                <a:sym typeface="Verdana"/>
              </a:rPr>
            </a:br>
            <a:r>
              <a:rPr lang="mi-NZ" sz="1800" b="1">
                <a:solidFill>
                  <a:schemeClr val="tx1"/>
                </a:solidFill>
                <a:latin typeface="Verdana"/>
                <a:ea typeface="Verdana"/>
                <a:cs typeface="Verdana"/>
                <a:sym typeface="Verdana"/>
              </a:rPr>
              <a:t>Mana Whenua – Place based knowledge</a:t>
            </a:r>
            <a:endParaRPr sz="3600" b="1">
              <a:solidFill>
                <a:schemeClr val="tx1"/>
              </a:solidFill>
              <a:latin typeface="Verdana"/>
              <a:ea typeface="Verdana"/>
              <a:cs typeface="Verdana"/>
              <a:sym typeface="Verdana"/>
            </a:endParaRPr>
          </a:p>
          <a:p>
            <a:pPr marL="0" lvl="0" indent="0" algn="l">
              <a:spcBef>
                <a:spcPts val="0"/>
              </a:spcBef>
              <a:spcAft>
                <a:spcPts val="0"/>
              </a:spcAft>
              <a:buNone/>
            </a:pPr>
            <a:endParaRPr sz="1800" b="1" i="1">
              <a:latin typeface="Verdana"/>
              <a:ea typeface="Verdana"/>
              <a:cs typeface="Verdana"/>
              <a:sym typeface="Verdana"/>
            </a:endParaRPr>
          </a:p>
        </p:txBody>
      </p:sp>
      <p:pic>
        <p:nvPicPr>
          <p:cNvPr id="4" name="Picture 3">
            <a:extLst>
              <a:ext uri="{FF2B5EF4-FFF2-40B4-BE49-F238E27FC236}">
                <a16:creationId xmlns:a16="http://schemas.microsoft.com/office/drawing/2014/main" xmlns="" id="{E62D88E1-0934-C94F-829F-D1F60FC0DF03}"/>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5806057" y="2379031"/>
            <a:ext cx="3429000" cy="3429000"/>
          </a:xfrm>
          <a:prstGeom prst="rect">
            <a:avLst/>
          </a:prstGeom>
          <a:ln>
            <a:solidFill>
              <a:schemeClr val="tx1"/>
            </a:solidFill>
          </a:ln>
        </p:spPr>
      </p:pic>
    </p:spTree>
    <p:extLst>
      <p:ext uri="{BB962C8B-B14F-4D97-AF65-F5344CB8AC3E}">
        <p14:creationId xmlns:p14="http://schemas.microsoft.com/office/powerpoint/2010/main" val="359707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stretch>
            <a:fillRect/>
          </a:stretch>
        </a:blipFill>
        <a:effectLst/>
      </p:bgPr>
    </p:bg>
    <p:spTree>
      <p:nvGrpSpPr>
        <p:cNvPr id="1" name="Shape 175"/>
        <p:cNvGrpSpPr/>
        <p:nvPr/>
      </p:nvGrpSpPr>
      <p:grpSpPr>
        <a:xfrm>
          <a:off x="0" y="0"/>
          <a:ext cx="0" cy="0"/>
          <a:chOff x="0" y="0"/>
          <a:chExt cx="0" cy="0"/>
        </a:xfrm>
      </p:grpSpPr>
      <p:sp>
        <p:nvSpPr>
          <p:cNvPr id="177" name="Shape 177"/>
          <p:cNvSpPr txBox="1"/>
          <p:nvPr/>
        </p:nvSpPr>
        <p:spPr>
          <a:xfrm>
            <a:off x="2216696" y="1916832"/>
            <a:ext cx="6249987" cy="646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178" name="Shape 178"/>
          <p:cNvSpPr txBox="1"/>
          <p:nvPr/>
        </p:nvSpPr>
        <p:spPr>
          <a:xfrm>
            <a:off x="5407595" y="836712"/>
            <a:ext cx="4225925" cy="2762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179" name="Shape 179"/>
          <p:cNvSpPr txBox="1">
            <a:spLocks noGrp="1"/>
          </p:cNvSpPr>
          <p:nvPr>
            <p:ph type="title"/>
          </p:nvPr>
        </p:nvSpPr>
        <p:spPr>
          <a:xfrm>
            <a:off x="742950" y="1227225"/>
            <a:ext cx="8420100" cy="1049444"/>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mi-NZ" sz="2400" b="1">
                <a:solidFill>
                  <a:srgbClr val="980000"/>
                </a:solidFill>
                <a:latin typeface="Verdana"/>
                <a:ea typeface="Verdana"/>
                <a:cs typeface="Verdana"/>
                <a:sym typeface="Verdana"/>
              </a:rPr>
              <a:t>TToW – Partnership &amp; Whanaungatanga</a:t>
            </a:r>
            <a:endParaRPr sz="2400" b="1">
              <a:solidFill>
                <a:srgbClr val="980000"/>
              </a:solidFill>
              <a:latin typeface="Verdana"/>
              <a:ea typeface="Verdana"/>
              <a:cs typeface="Verdana"/>
              <a:sym typeface="Verdana"/>
            </a:endParaRPr>
          </a:p>
          <a:p>
            <a:pPr marL="0" lvl="0" indent="0" algn="l">
              <a:spcBef>
                <a:spcPts val="0"/>
              </a:spcBef>
              <a:spcAft>
                <a:spcPts val="0"/>
              </a:spcAft>
              <a:buNone/>
            </a:pPr>
            <a:r>
              <a:rPr lang="mi-NZ" sz="1800" b="1">
                <a:solidFill>
                  <a:schemeClr val="tx1"/>
                </a:solidFill>
                <a:latin typeface="Verdana"/>
                <a:ea typeface="Verdana"/>
                <a:cs typeface="Verdana"/>
                <a:sym typeface="Verdana"/>
              </a:rPr>
              <a:t>Mana Tangata</a:t>
            </a:r>
            <a:r>
              <a:rPr lang="mi-NZ" sz="1800">
                <a:solidFill>
                  <a:schemeClr val="tx1"/>
                </a:solidFill>
                <a:latin typeface="Verdana"/>
                <a:ea typeface="Verdana"/>
                <a:cs typeface="Verdana"/>
                <a:sym typeface="Verdana"/>
              </a:rPr>
              <a:t> </a:t>
            </a:r>
            <a:endParaRPr sz="1800">
              <a:solidFill>
                <a:schemeClr val="tx1"/>
              </a:solidFill>
              <a:latin typeface="Verdana"/>
              <a:ea typeface="Verdana"/>
              <a:cs typeface="Verdana"/>
              <a:sym typeface="Verdana"/>
            </a:endParaRPr>
          </a:p>
        </p:txBody>
      </p:sp>
      <p:sp>
        <p:nvSpPr>
          <p:cNvPr id="2" name="Rectangle 1">
            <a:extLst>
              <a:ext uri="{FF2B5EF4-FFF2-40B4-BE49-F238E27FC236}">
                <a16:creationId xmlns:a16="http://schemas.microsoft.com/office/drawing/2014/main" xmlns="" id="{5564E252-0F50-8846-B619-29B659744259}"/>
              </a:ext>
            </a:extLst>
          </p:cNvPr>
          <p:cNvSpPr/>
          <p:nvPr/>
        </p:nvSpPr>
        <p:spPr>
          <a:xfrm>
            <a:off x="746520" y="2562945"/>
            <a:ext cx="4953000" cy="3416320"/>
          </a:xfrm>
          <a:prstGeom prst="rect">
            <a:avLst/>
          </a:prstGeom>
        </p:spPr>
        <p:txBody>
          <a:bodyPr anchor="t">
            <a:spAutoFit/>
          </a:bodyPr>
          <a:lstStyle/>
          <a:p>
            <a:endParaRPr lang="en-NZ" sz="1800">
              <a:solidFill>
                <a:srgbClr val="333333"/>
              </a:solidFill>
              <a:latin typeface="Verdana" panose="020B0604030504040204" pitchFamily="34" charset="0"/>
              <a:ea typeface="Verdana" panose="020B0604030504040204" pitchFamily="34" charset="0"/>
              <a:cs typeface="Verdana" panose="020B0604030504040204" pitchFamily="34" charset="0"/>
            </a:endParaRPr>
          </a:p>
          <a:p>
            <a:r>
              <a:rPr lang="en-NZ" sz="1800">
                <a:solidFill>
                  <a:srgbClr val="333333"/>
                </a:solidFill>
                <a:latin typeface="Verdana"/>
                <a:ea typeface="Verdana"/>
                <a:cs typeface="Verdana"/>
              </a:rPr>
              <a:t>How do we ensure </a:t>
            </a:r>
            <a:r>
              <a:rPr lang="en-NZ" sz="1800" err="1">
                <a:solidFill>
                  <a:srgbClr val="333333"/>
                </a:solidFill>
                <a:latin typeface="Verdana"/>
                <a:ea typeface="Verdana"/>
                <a:cs typeface="Verdana"/>
              </a:rPr>
              <a:t>whānau</a:t>
            </a:r>
            <a:r>
              <a:rPr lang="en-NZ" sz="1800">
                <a:solidFill>
                  <a:srgbClr val="333333"/>
                </a:solidFill>
                <a:latin typeface="Verdana"/>
                <a:ea typeface="Verdana"/>
                <a:cs typeface="Verdana"/>
              </a:rPr>
              <a:t> feel welcome and valued when:</a:t>
            </a:r>
          </a:p>
          <a:p>
            <a:endParaRPr lang="en-NZ" sz="180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NZ" sz="1800">
                <a:solidFill>
                  <a:srgbClr val="333333"/>
                </a:solidFill>
                <a:latin typeface="Verdana" panose="020B0604030504040204" pitchFamily="34" charset="0"/>
                <a:ea typeface="Verdana" panose="020B0604030504040204" pitchFamily="34" charset="0"/>
                <a:cs typeface="Verdana" panose="020B0604030504040204" pitchFamily="34" charset="0"/>
              </a:rPr>
              <a:t>making decisions that affect their children?</a:t>
            </a:r>
          </a:p>
          <a:p>
            <a:pPr marL="285750" indent="-285750">
              <a:buFont typeface="Arial" panose="020B0604020202020204" pitchFamily="34" charset="0"/>
              <a:buChar char="•"/>
            </a:pPr>
            <a:endParaRPr lang="en-NZ" sz="180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NZ" sz="1800">
                <a:solidFill>
                  <a:srgbClr val="333333"/>
                </a:solidFill>
                <a:latin typeface="Verdana" panose="020B0604030504040204" pitchFamily="34" charset="0"/>
                <a:ea typeface="Verdana" panose="020B0604030504040204" pitchFamily="34" charset="0"/>
                <a:cs typeface="Verdana" panose="020B0604030504040204" pitchFamily="34" charset="0"/>
              </a:rPr>
              <a:t>they enter the school or classroom?</a:t>
            </a:r>
          </a:p>
          <a:p>
            <a:pPr marL="285750" indent="-285750">
              <a:buFont typeface="Arial" panose="020B0604020202020204" pitchFamily="34" charset="0"/>
              <a:buChar char="•"/>
            </a:pPr>
            <a:endParaRPr lang="en-NZ" sz="180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NZ" sz="1800">
                <a:solidFill>
                  <a:srgbClr val="333333"/>
                </a:solidFill>
                <a:latin typeface="Verdana" panose="020B0604030504040204" pitchFamily="34" charset="0"/>
                <a:ea typeface="Verdana" panose="020B0604030504040204" pitchFamily="34" charset="0"/>
                <a:cs typeface="Verdana" panose="020B0604030504040204" pitchFamily="34" charset="0"/>
              </a:rPr>
              <a:t>planning school events?</a:t>
            </a:r>
          </a:p>
          <a:p>
            <a:pPr marL="285750" indent="-285750">
              <a:buFont typeface="Arial" panose="020B0604020202020204" pitchFamily="34" charset="0"/>
              <a:buChar char="•"/>
            </a:pPr>
            <a:endParaRPr lang="en-NZ" sz="180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NZ" sz="180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Graphic 5" descr="Family with boy">
            <a:extLst>
              <a:ext uri="{FF2B5EF4-FFF2-40B4-BE49-F238E27FC236}">
                <a16:creationId xmlns:a16="http://schemas.microsoft.com/office/drawing/2014/main" xmlns="" id="{7A2955D0-4046-5B45-87C8-8410CC0DD6C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946082" y="3666235"/>
            <a:ext cx="1343181" cy="1343181"/>
          </a:xfrm>
          <a:prstGeom prst="rect">
            <a:avLst/>
          </a:prstGeom>
        </p:spPr>
      </p:pic>
      <p:pic>
        <p:nvPicPr>
          <p:cNvPr id="8" name="Graphic 7" descr="Family with two children">
            <a:extLst>
              <a:ext uri="{FF2B5EF4-FFF2-40B4-BE49-F238E27FC236}">
                <a16:creationId xmlns:a16="http://schemas.microsoft.com/office/drawing/2014/main" xmlns="" id="{BBE509F8-FE37-5049-A23F-27F71B1D62A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334250" y="2502505"/>
            <a:ext cx="1343182" cy="1343182"/>
          </a:xfrm>
          <a:prstGeom prst="rect">
            <a:avLst/>
          </a:prstGeom>
        </p:spPr>
      </p:pic>
      <p:pic>
        <p:nvPicPr>
          <p:cNvPr id="10" name="Graphic 9" descr="Person with Cane">
            <a:extLst>
              <a:ext uri="{FF2B5EF4-FFF2-40B4-BE49-F238E27FC236}">
                <a16:creationId xmlns:a16="http://schemas.microsoft.com/office/drawing/2014/main" xmlns="" id="{C9A6F54F-BC46-0E4D-8C1D-071AC6D1CE0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025709" y="4444652"/>
            <a:ext cx="1343182" cy="1343182"/>
          </a:xfrm>
          <a:prstGeom prst="rect">
            <a:avLst/>
          </a:prstGeom>
        </p:spPr>
      </p:pic>
      <p:pic>
        <p:nvPicPr>
          <p:cNvPr id="12" name="Graphic 11" descr="Two women">
            <a:extLst>
              <a:ext uri="{FF2B5EF4-FFF2-40B4-BE49-F238E27FC236}">
                <a16:creationId xmlns:a16="http://schemas.microsoft.com/office/drawing/2014/main" xmlns="" id="{27F8CD3C-0869-274C-BB77-27847A2BAA9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331426" y="3473646"/>
            <a:ext cx="1343182" cy="1343182"/>
          </a:xfrm>
          <a:prstGeom prst="rect">
            <a:avLst/>
          </a:prstGeom>
        </p:spPr>
      </p:pic>
    </p:spTree>
    <p:extLst>
      <p:ext uri="{BB962C8B-B14F-4D97-AF65-F5344CB8AC3E}">
        <p14:creationId xmlns:p14="http://schemas.microsoft.com/office/powerpoint/2010/main" val="2688489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stretch>
            <a:fillRect/>
          </a:stretch>
        </a:blipFill>
        <a:effectLst/>
      </p:bgPr>
    </p:bg>
    <p:spTree>
      <p:nvGrpSpPr>
        <p:cNvPr id="1" name="Shape 175"/>
        <p:cNvGrpSpPr/>
        <p:nvPr/>
      </p:nvGrpSpPr>
      <p:grpSpPr>
        <a:xfrm>
          <a:off x="0" y="0"/>
          <a:ext cx="0" cy="0"/>
          <a:chOff x="0" y="0"/>
          <a:chExt cx="0" cy="0"/>
        </a:xfrm>
      </p:grpSpPr>
      <p:sp>
        <p:nvSpPr>
          <p:cNvPr id="177" name="Shape 177"/>
          <p:cNvSpPr txBox="1"/>
          <p:nvPr/>
        </p:nvSpPr>
        <p:spPr>
          <a:xfrm>
            <a:off x="2216696" y="1916832"/>
            <a:ext cx="6249987" cy="646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178" name="Shape 178"/>
          <p:cNvSpPr txBox="1"/>
          <p:nvPr/>
        </p:nvSpPr>
        <p:spPr>
          <a:xfrm>
            <a:off x="5407595" y="836712"/>
            <a:ext cx="4225925" cy="2762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179" name="Shape 179"/>
          <p:cNvSpPr txBox="1">
            <a:spLocks noGrp="1"/>
          </p:cNvSpPr>
          <p:nvPr>
            <p:ph type="title"/>
          </p:nvPr>
        </p:nvSpPr>
        <p:spPr>
          <a:xfrm>
            <a:off x="742950" y="1227225"/>
            <a:ext cx="8420100" cy="1049444"/>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mi-NZ" sz="2400" b="1">
                <a:solidFill>
                  <a:srgbClr val="980000"/>
                </a:solidFill>
                <a:latin typeface="Verdana"/>
                <a:ea typeface="Verdana"/>
                <a:cs typeface="Verdana"/>
                <a:sym typeface="Verdana"/>
              </a:rPr>
              <a:t>TToW – Partnership &amp; Manaakitanga</a:t>
            </a:r>
            <a:endParaRPr sz="2400" b="1">
              <a:solidFill>
                <a:srgbClr val="980000"/>
              </a:solidFill>
              <a:latin typeface="Verdana"/>
              <a:ea typeface="Verdana"/>
              <a:cs typeface="Verdana"/>
              <a:sym typeface="Verdana"/>
            </a:endParaRPr>
          </a:p>
          <a:p>
            <a:pPr marL="0" lvl="0" indent="0" algn="l">
              <a:spcBef>
                <a:spcPts val="0"/>
              </a:spcBef>
              <a:spcAft>
                <a:spcPts val="0"/>
              </a:spcAft>
              <a:buNone/>
            </a:pPr>
            <a:r>
              <a:rPr lang="mi-NZ" sz="1800" b="1">
                <a:latin typeface="Verdana"/>
                <a:ea typeface="Verdana"/>
                <a:cs typeface="Verdana"/>
                <a:sym typeface="Verdana"/>
              </a:rPr>
              <a:t>Mana Tikanga</a:t>
            </a:r>
            <a:endParaRPr sz="1800" b="1">
              <a:latin typeface="Verdana"/>
              <a:ea typeface="Verdana"/>
              <a:cs typeface="Verdana"/>
              <a:sym typeface="Verdana"/>
            </a:endParaRPr>
          </a:p>
        </p:txBody>
      </p:sp>
      <p:sp>
        <p:nvSpPr>
          <p:cNvPr id="2" name="TextBox 1">
            <a:extLst>
              <a:ext uri="{FF2B5EF4-FFF2-40B4-BE49-F238E27FC236}">
                <a16:creationId xmlns:a16="http://schemas.microsoft.com/office/drawing/2014/main" xmlns="" id="{5906B72B-7D0B-224F-9A85-81AA0EB26F8D}"/>
              </a:ext>
            </a:extLst>
          </p:cNvPr>
          <p:cNvSpPr txBox="1"/>
          <p:nvPr/>
        </p:nvSpPr>
        <p:spPr>
          <a:xfrm>
            <a:off x="742951" y="2562945"/>
            <a:ext cx="4210050" cy="2031325"/>
          </a:xfrm>
          <a:prstGeom prst="rect">
            <a:avLst/>
          </a:prstGeom>
          <a:noFill/>
        </p:spPr>
        <p:txBody>
          <a:bodyPr wrap="square" rtlCol="0">
            <a:spAutoFit/>
          </a:bodyPr>
          <a:lstStyle/>
          <a:p>
            <a:endParaRPr lang="en-US" sz="1800">
              <a:latin typeface="Verdana" panose="020B0604030504040204" pitchFamily="34" charset="0"/>
              <a:ea typeface="Verdana" panose="020B0604030504040204" pitchFamily="34" charset="0"/>
              <a:cs typeface="Verdana" panose="020B0604030504040204" pitchFamily="34" charset="0"/>
            </a:endParaRPr>
          </a:p>
          <a:p>
            <a:endParaRPr lang="en-US" sz="180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a:latin typeface="Verdana" panose="020B0604030504040204" pitchFamily="34" charset="0"/>
                <a:ea typeface="Verdana" panose="020B0604030504040204" pitchFamily="34" charset="0"/>
                <a:cs typeface="Verdana" panose="020B0604030504040204" pitchFamily="34" charset="0"/>
              </a:rPr>
              <a:t>Respect, hospitality, support.</a:t>
            </a:r>
          </a:p>
          <a:p>
            <a:pPr marL="285750" indent="-285750">
              <a:buFont typeface="Arial" panose="020B0604020202020204" pitchFamily="34" charset="0"/>
              <a:buChar char="•"/>
            </a:pPr>
            <a:endParaRPr lang="en-US" sz="180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a:latin typeface="Verdana" panose="020B0604030504040204" pitchFamily="34" charset="0"/>
                <a:ea typeface="Verdana" panose="020B0604030504040204" pitchFamily="34" charset="0"/>
                <a:cs typeface="Verdana" panose="020B0604030504040204" pitchFamily="34" charset="0"/>
              </a:rPr>
              <a:t>Uplifting the ‘mana’ of people connected to the learning environment.</a:t>
            </a:r>
          </a:p>
        </p:txBody>
      </p:sp>
      <p:sp>
        <p:nvSpPr>
          <p:cNvPr id="3" name="TextBox 2">
            <a:extLst>
              <a:ext uri="{FF2B5EF4-FFF2-40B4-BE49-F238E27FC236}">
                <a16:creationId xmlns:a16="http://schemas.microsoft.com/office/drawing/2014/main" xmlns="" id="{A3303736-2E1B-D740-BAA1-2B4EC0FFBE54}"/>
              </a:ext>
            </a:extLst>
          </p:cNvPr>
          <p:cNvSpPr txBox="1"/>
          <p:nvPr/>
        </p:nvSpPr>
        <p:spPr>
          <a:xfrm>
            <a:off x="5748045" y="2932876"/>
            <a:ext cx="3415004" cy="2585323"/>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5400000" scaled="1"/>
            <a:tileRect/>
          </a:gradFill>
          <a:ln w="3175">
            <a:solidFill>
              <a:schemeClr val="bg1"/>
            </a:solidFill>
          </a:ln>
        </p:spPr>
        <p:txBody>
          <a:bodyPr wrap="square" rtlCol="0" anchor="t">
            <a:spAutoFit/>
          </a:bodyPr>
          <a:lstStyle/>
          <a:p>
            <a:pPr marL="171450" lvl="0" indent="-171450"/>
            <a:r>
              <a:rPr lang="en-NZ" sz="1800" b="1">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ACTIVITY: </a:t>
            </a:r>
          </a:p>
          <a:p>
            <a:pPr marL="171450" lvl="0" indent="-171450"/>
            <a:endParaRPr lang="en-NZ" sz="180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pPr marL="171450" lvl="0" indent="-171450"/>
            <a:r>
              <a:rPr lang="en-NZ" sz="180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In pairs, or small groups,</a:t>
            </a:r>
          </a:p>
          <a:p>
            <a:pPr marL="171450" lvl="0" indent="-171450"/>
            <a:r>
              <a:rPr lang="en-NZ" sz="180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discuss the concept of ‘</a:t>
            </a:r>
            <a:r>
              <a:rPr lang="en-NZ" sz="1800" err="1">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manaakitanga</a:t>
            </a:r>
            <a:r>
              <a:rPr lang="en-NZ" sz="180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a:t>
            </a:r>
          </a:p>
          <a:p>
            <a:pPr marL="171450" lvl="0" indent="-171450"/>
            <a:endParaRPr lang="en-NZ" sz="180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pPr marL="171450" lvl="0" indent="-171450"/>
            <a:r>
              <a:rPr lang="en-NZ" sz="180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What does this looks like in</a:t>
            </a:r>
          </a:p>
          <a:p>
            <a:pPr marL="171450" indent="-171450"/>
            <a:r>
              <a:rPr lang="en-NZ" sz="1800">
                <a:solidFill>
                  <a:schemeClr val="dk1"/>
                </a:solidFill>
                <a:latin typeface="Verdana"/>
                <a:ea typeface="Verdana"/>
                <a:cs typeface="Verdana"/>
                <a:sym typeface="Calibri"/>
              </a:rPr>
              <a:t>our daily practice? </a:t>
            </a:r>
          </a:p>
          <a:p>
            <a:pPr marL="171450" indent="-171450"/>
            <a:endParaRPr lang="en-NZ" sz="1800">
              <a:solidFill>
                <a:schemeClr val="dk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2089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stretch>
            <a:fillRect/>
          </a:stretch>
        </a:blipFill>
        <a:effectLst/>
      </p:bgPr>
    </p:bg>
    <p:spTree>
      <p:nvGrpSpPr>
        <p:cNvPr id="1" name="Shape 175"/>
        <p:cNvGrpSpPr/>
        <p:nvPr/>
      </p:nvGrpSpPr>
      <p:grpSpPr>
        <a:xfrm>
          <a:off x="0" y="0"/>
          <a:ext cx="0" cy="0"/>
          <a:chOff x="0" y="0"/>
          <a:chExt cx="0" cy="0"/>
        </a:xfrm>
      </p:grpSpPr>
      <p:sp>
        <p:nvSpPr>
          <p:cNvPr id="177" name="Shape 177"/>
          <p:cNvSpPr txBox="1"/>
          <p:nvPr/>
        </p:nvSpPr>
        <p:spPr>
          <a:xfrm>
            <a:off x="2216696" y="1916832"/>
            <a:ext cx="6249987" cy="646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178" name="Shape 178"/>
          <p:cNvSpPr txBox="1"/>
          <p:nvPr/>
        </p:nvSpPr>
        <p:spPr>
          <a:xfrm>
            <a:off x="5407595" y="836712"/>
            <a:ext cx="4225925" cy="2762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179" name="Shape 179"/>
          <p:cNvSpPr txBox="1">
            <a:spLocks noGrp="1"/>
          </p:cNvSpPr>
          <p:nvPr>
            <p:ph type="title"/>
          </p:nvPr>
        </p:nvSpPr>
        <p:spPr>
          <a:xfrm>
            <a:off x="742950" y="1227225"/>
            <a:ext cx="8420100" cy="1049444"/>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mi-NZ" sz="2400" b="1">
                <a:solidFill>
                  <a:srgbClr val="980000"/>
                </a:solidFill>
                <a:latin typeface="Verdana"/>
                <a:ea typeface="Verdana"/>
                <a:cs typeface="Verdana"/>
                <a:sym typeface="Verdana"/>
              </a:rPr>
              <a:t>TToW – Partnership &amp; Wānanga</a:t>
            </a:r>
            <a:endParaRPr sz="2400" b="1">
              <a:solidFill>
                <a:srgbClr val="980000"/>
              </a:solidFill>
              <a:latin typeface="Verdana"/>
              <a:ea typeface="Verdana"/>
              <a:cs typeface="Verdana"/>
              <a:sym typeface="Verdana"/>
            </a:endParaRPr>
          </a:p>
          <a:p>
            <a:pPr marL="0" lvl="0" indent="0" algn="l">
              <a:spcBef>
                <a:spcPts val="0"/>
              </a:spcBef>
              <a:spcAft>
                <a:spcPts val="0"/>
              </a:spcAft>
              <a:buNone/>
            </a:pPr>
            <a:r>
              <a:rPr lang="mi-NZ" sz="1800" b="1">
                <a:latin typeface="Verdana"/>
                <a:ea typeface="Verdana"/>
                <a:cs typeface="Verdana"/>
                <a:sym typeface="Verdana"/>
              </a:rPr>
              <a:t>Mana Mātauranga Māori</a:t>
            </a:r>
            <a:endParaRPr sz="1800" b="1">
              <a:latin typeface="Verdana"/>
              <a:ea typeface="Verdana"/>
              <a:cs typeface="Verdana"/>
              <a:sym typeface="Verdana"/>
            </a:endParaRPr>
          </a:p>
        </p:txBody>
      </p:sp>
      <p:sp>
        <p:nvSpPr>
          <p:cNvPr id="6" name="TextBox 5">
            <a:extLst>
              <a:ext uri="{FF2B5EF4-FFF2-40B4-BE49-F238E27FC236}">
                <a16:creationId xmlns:a16="http://schemas.microsoft.com/office/drawing/2014/main" xmlns="" id="{3566DF6B-A6EC-2244-86BA-A98C19B14320}"/>
              </a:ext>
            </a:extLst>
          </p:cNvPr>
          <p:cNvSpPr txBox="1"/>
          <p:nvPr/>
        </p:nvSpPr>
        <p:spPr>
          <a:xfrm>
            <a:off x="4718180" y="2693369"/>
            <a:ext cx="4444870" cy="3203373"/>
          </a:xfrm>
          <a:prstGeom prst="rect">
            <a:avLst/>
          </a:prstGeom>
          <a:noFill/>
        </p:spPr>
        <p:txBody>
          <a:bodyPr wrap="square" rtlCol="0">
            <a:spAutoFit/>
          </a:bodyPr>
          <a:lstStyle/>
          <a:p>
            <a:endParaRPr lang="en-US"/>
          </a:p>
        </p:txBody>
      </p:sp>
      <p:sp>
        <p:nvSpPr>
          <p:cNvPr id="8" name="TextBox 7">
            <a:extLst>
              <a:ext uri="{FF2B5EF4-FFF2-40B4-BE49-F238E27FC236}">
                <a16:creationId xmlns:a16="http://schemas.microsoft.com/office/drawing/2014/main" xmlns="" id="{3147EB0F-A55F-0B46-BDB2-64ED1AF16606}"/>
              </a:ext>
            </a:extLst>
          </p:cNvPr>
          <p:cNvSpPr txBox="1"/>
          <p:nvPr/>
        </p:nvSpPr>
        <p:spPr>
          <a:xfrm>
            <a:off x="742949" y="2693369"/>
            <a:ext cx="8420100" cy="2646878"/>
          </a:xfrm>
          <a:prstGeom prst="rect">
            <a:avLst/>
          </a:prstGeom>
          <a:noFill/>
          <a:ln w="3175">
            <a:solidFill>
              <a:schemeClr val="tx1"/>
            </a:solidFill>
          </a:ln>
        </p:spPr>
        <p:txBody>
          <a:bodyPr wrap="square" rtlCol="0" anchor="t">
            <a:spAutoFit/>
          </a:bodyPr>
          <a:lstStyle/>
          <a:p>
            <a:r>
              <a:rPr lang="en-US" sz="1800" b="1">
                <a:latin typeface="Verdana" panose="020B0604030504040204" pitchFamily="34" charset="0"/>
                <a:ea typeface="Verdana" panose="020B0604030504040204" pitchFamily="34" charset="0"/>
                <a:cs typeface="Verdana" panose="020B0604030504040204" pitchFamily="34" charset="0"/>
              </a:rPr>
              <a:t>ACTIVITY: </a:t>
            </a:r>
            <a:r>
              <a:rPr lang="en-US" sz="1800">
                <a:latin typeface="Verdana" panose="020B0604030504040204" pitchFamily="34" charset="0"/>
                <a:ea typeface="Verdana" panose="020B0604030504040204" pitchFamily="34" charset="0"/>
                <a:cs typeface="Verdana" panose="020B0604030504040204" pitchFamily="34" charset="0"/>
              </a:rPr>
              <a:t>In small groups or pairs discuss and define …</a:t>
            </a:r>
          </a:p>
          <a:p>
            <a:endParaRPr lang="en-US" sz="1800">
              <a:latin typeface="Verdana" panose="020B0604030504040204" pitchFamily="34" charset="0"/>
              <a:ea typeface="Verdana" panose="020B0604030504040204" pitchFamily="34" charset="0"/>
              <a:cs typeface="Verdana" panose="020B0604030504040204" pitchFamily="34" charset="0"/>
            </a:endParaRPr>
          </a:p>
          <a:p>
            <a:pPr algn="ctr"/>
            <a:r>
              <a:rPr lang="en-US" sz="2400" b="1">
                <a:latin typeface="Verdana" panose="020B0604030504040204" pitchFamily="34" charset="0"/>
                <a:ea typeface="Verdana" panose="020B0604030504040204" pitchFamily="34" charset="0"/>
                <a:cs typeface="Verdana" panose="020B0604030504040204" pitchFamily="34" charset="0"/>
              </a:rPr>
              <a:t>‘Wānanga’</a:t>
            </a:r>
          </a:p>
          <a:p>
            <a:endParaRPr lang="en-US" sz="180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a:latin typeface="Verdana" panose="020B0604030504040204" pitchFamily="34" charset="0"/>
                <a:ea typeface="Verdana" panose="020B0604030504040204" pitchFamily="34" charset="0"/>
                <a:cs typeface="Verdana" panose="020B0604030504040204" pitchFamily="34" charset="0"/>
              </a:rPr>
              <a:t>What is wānanga?</a:t>
            </a:r>
          </a:p>
          <a:p>
            <a:pPr marL="285750" indent="-285750">
              <a:buFont typeface="Arial" panose="020B0604020202020204" pitchFamily="34" charset="0"/>
              <a:buChar char="•"/>
            </a:pPr>
            <a:endParaRPr lang="en-US" sz="180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a:latin typeface="Verdana"/>
                <a:ea typeface="Verdana"/>
                <a:cs typeface="Verdana"/>
              </a:rPr>
              <a:t>How do we engage with whānau to wānanga matters that affect their tamariki and schooling?</a:t>
            </a:r>
          </a:p>
          <a:p>
            <a:endParaRPr lang="en-US" sz="16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3542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stretch>
            <a:fillRect/>
          </a:stretch>
        </a:blipFill>
        <a:effectLst/>
      </p:bgPr>
    </p:bg>
    <p:spTree>
      <p:nvGrpSpPr>
        <p:cNvPr id="1" name="Shape 175"/>
        <p:cNvGrpSpPr/>
        <p:nvPr/>
      </p:nvGrpSpPr>
      <p:grpSpPr>
        <a:xfrm>
          <a:off x="0" y="0"/>
          <a:ext cx="0" cy="0"/>
          <a:chOff x="0" y="0"/>
          <a:chExt cx="0" cy="0"/>
        </a:xfrm>
      </p:grpSpPr>
      <p:sp>
        <p:nvSpPr>
          <p:cNvPr id="177" name="Shape 177"/>
          <p:cNvSpPr txBox="1"/>
          <p:nvPr/>
        </p:nvSpPr>
        <p:spPr>
          <a:xfrm>
            <a:off x="2216696" y="1916832"/>
            <a:ext cx="6249987" cy="646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178" name="Shape 178"/>
          <p:cNvSpPr txBox="1"/>
          <p:nvPr/>
        </p:nvSpPr>
        <p:spPr>
          <a:xfrm>
            <a:off x="5407595" y="836712"/>
            <a:ext cx="4225925" cy="2762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179" name="Shape 179"/>
          <p:cNvSpPr txBox="1">
            <a:spLocks noGrp="1"/>
          </p:cNvSpPr>
          <p:nvPr>
            <p:ph type="title"/>
          </p:nvPr>
        </p:nvSpPr>
        <p:spPr>
          <a:xfrm>
            <a:off x="742950" y="1227225"/>
            <a:ext cx="8420100" cy="1049444"/>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mi-NZ" sz="2400" b="1">
                <a:solidFill>
                  <a:srgbClr val="980000"/>
                </a:solidFill>
                <a:latin typeface="Verdana"/>
                <a:ea typeface="Verdana"/>
                <a:cs typeface="Verdana"/>
                <a:sym typeface="Verdana"/>
              </a:rPr>
              <a:t>TToW – Partnership &amp; Ako</a:t>
            </a:r>
            <a:endParaRPr sz="2400" b="1">
              <a:solidFill>
                <a:srgbClr val="980000"/>
              </a:solidFill>
              <a:latin typeface="Verdana"/>
              <a:ea typeface="Verdana"/>
              <a:cs typeface="Verdana"/>
              <a:sym typeface="Verdana"/>
            </a:endParaRPr>
          </a:p>
          <a:p>
            <a:pPr marL="0" lvl="0" indent="0" algn="l">
              <a:spcBef>
                <a:spcPts val="0"/>
              </a:spcBef>
              <a:spcAft>
                <a:spcPts val="0"/>
              </a:spcAft>
              <a:buNone/>
            </a:pPr>
            <a:r>
              <a:rPr lang="mi-NZ" sz="1800" b="1">
                <a:latin typeface="Verdana"/>
                <a:ea typeface="Verdana"/>
                <a:cs typeface="Verdana"/>
                <a:sym typeface="Verdana"/>
              </a:rPr>
              <a:t>Mana Mokopuna</a:t>
            </a:r>
            <a:endParaRPr sz="1800" b="1">
              <a:latin typeface="Verdana"/>
              <a:ea typeface="Verdana"/>
              <a:cs typeface="Verdana"/>
              <a:sym typeface="Verdana"/>
            </a:endParaRPr>
          </a:p>
        </p:txBody>
      </p:sp>
      <p:sp>
        <p:nvSpPr>
          <p:cNvPr id="6" name="TextBox 5">
            <a:extLst>
              <a:ext uri="{FF2B5EF4-FFF2-40B4-BE49-F238E27FC236}">
                <a16:creationId xmlns:a16="http://schemas.microsoft.com/office/drawing/2014/main" xmlns="" id="{E421EDC2-834F-3C47-8D99-24D76EE20C3C}"/>
              </a:ext>
            </a:extLst>
          </p:cNvPr>
          <p:cNvSpPr txBox="1"/>
          <p:nvPr/>
        </p:nvSpPr>
        <p:spPr>
          <a:xfrm>
            <a:off x="5697414" y="2562946"/>
            <a:ext cx="3465635" cy="3139321"/>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5400000" scaled="1"/>
            <a:tileRect/>
          </a:gradFill>
          <a:ln w="3175">
            <a:solidFill>
              <a:schemeClr val="bg1"/>
            </a:solidFill>
          </a:ln>
        </p:spPr>
        <p:txBody>
          <a:bodyPr wrap="square" rtlCol="0">
            <a:spAutoFit/>
          </a:bodyPr>
          <a:lstStyle/>
          <a:p>
            <a:r>
              <a:rPr lang="en-US" sz="1800" b="1">
                <a:latin typeface="Verdana" panose="020B0604030504040204" pitchFamily="34" charset="0"/>
                <a:ea typeface="Verdana" panose="020B0604030504040204" pitchFamily="34" charset="0"/>
                <a:cs typeface="Verdana" panose="020B0604030504040204" pitchFamily="34" charset="0"/>
              </a:rPr>
              <a:t>Questions:</a:t>
            </a:r>
          </a:p>
          <a:p>
            <a:endParaRPr lang="en-US" sz="180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a:latin typeface="Verdana" panose="020B0604030504040204" pitchFamily="34" charset="0"/>
                <a:ea typeface="Verdana" panose="020B0604030504040204" pitchFamily="34" charset="0"/>
                <a:cs typeface="Verdana" panose="020B0604030504040204" pitchFamily="34" charset="0"/>
              </a:rPr>
              <a:t>What do we understand are the learning needs and aspirations of Māori students and their whānau?</a:t>
            </a:r>
          </a:p>
          <a:p>
            <a:pPr marL="285750" indent="-285750">
              <a:buFont typeface="Arial" panose="020B0604020202020204" pitchFamily="34" charset="0"/>
              <a:buChar char="•"/>
            </a:pPr>
            <a:endParaRPr lang="en-US" sz="180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a:latin typeface="Verdana" panose="020B0604030504040204" pitchFamily="34" charset="0"/>
                <a:ea typeface="Verdana" panose="020B0604030504040204" pitchFamily="34" charset="0"/>
                <a:cs typeface="Verdana" panose="020B0604030504040204" pitchFamily="34" charset="0"/>
              </a:rPr>
              <a:t>What does this mean for what we do?</a:t>
            </a:r>
          </a:p>
          <a:p>
            <a:endParaRPr lang="en-US" sz="180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xmlns="" id="{78BB206C-75EC-B74A-8A40-C1DC9A9F74A4}"/>
              </a:ext>
            </a:extLst>
          </p:cNvPr>
          <p:cNvSpPr txBox="1"/>
          <p:nvPr/>
        </p:nvSpPr>
        <p:spPr>
          <a:xfrm>
            <a:off x="742951" y="2754331"/>
            <a:ext cx="4210049" cy="2446824"/>
          </a:xfrm>
          <a:prstGeom prst="rect">
            <a:avLst/>
          </a:prstGeom>
          <a:noFill/>
        </p:spPr>
        <p:txBody>
          <a:bodyPr wrap="square" rtlCol="0" anchor="t">
            <a:spAutoFit/>
          </a:bodyPr>
          <a:lstStyle/>
          <a:p>
            <a:endParaRPr lang="en-US" sz="1700">
              <a:latin typeface="Verdana"/>
              <a:ea typeface="Verdana"/>
              <a:cs typeface="Verdana"/>
            </a:endParaRPr>
          </a:p>
          <a:p>
            <a:pPr marL="285750" indent="-285750">
              <a:buFont typeface="Arial" panose="020B0604020202020204" pitchFamily="34" charset="0"/>
              <a:buChar char="•"/>
            </a:pPr>
            <a:r>
              <a:rPr lang="en-US" sz="1700">
                <a:latin typeface="Verdana" panose="020B0604030504040204" pitchFamily="34" charset="0"/>
                <a:ea typeface="Verdana" panose="020B0604030504040204" pitchFamily="34" charset="0"/>
                <a:cs typeface="Verdana" panose="020B0604030504040204" pitchFamily="34" charset="0"/>
              </a:rPr>
              <a:t>Reciprocal teaching and learning </a:t>
            </a:r>
          </a:p>
          <a:p>
            <a:pPr marL="285750" indent="-285750">
              <a:buFont typeface="Arial" panose="020B0604020202020204" pitchFamily="34" charset="0"/>
              <a:buChar char="•"/>
            </a:pPr>
            <a:endParaRPr lang="en-US" sz="170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700">
                <a:latin typeface="Verdana" panose="020B0604030504040204" pitchFamily="34" charset="0"/>
                <a:ea typeface="Verdana" panose="020B0604030504040204" pitchFamily="34" charset="0"/>
                <a:cs typeface="Verdana" panose="020B0604030504040204" pitchFamily="34" charset="0"/>
              </a:rPr>
              <a:t>Being responsive to the learners’ needs</a:t>
            </a:r>
          </a:p>
          <a:p>
            <a:pPr marL="285750" indent="-285750">
              <a:buFont typeface="Arial" panose="020B0604020202020204" pitchFamily="34" charset="0"/>
              <a:buChar char="•"/>
            </a:pPr>
            <a:endParaRPr lang="en-US" sz="170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700">
                <a:latin typeface="Verdana" panose="020B0604030504040204" pitchFamily="34" charset="0"/>
                <a:ea typeface="Verdana" panose="020B0604030504040204" pitchFamily="34" charset="0"/>
                <a:cs typeface="Verdana" panose="020B0604030504040204" pitchFamily="34" charset="0"/>
              </a:rPr>
              <a:t>Creating engaging contexts for learning</a:t>
            </a:r>
          </a:p>
          <a:p>
            <a:endParaRPr lang="en-US" sz="17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85073211"/>
      </p:ext>
    </p:extLst>
  </p:cSld>
  <p:clrMapOvr>
    <a:masterClrMapping/>
  </p:clrMapOvr>
</p:sld>
</file>

<file path=ppt/theme/theme1.xml><?xml version="1.0" encoding="utf-8"?>
<a:theme xmlns:a="http://schemas.openxmlformats.org/drawingml/2006/main" name="Ako Panuku_PowerPoint_Presentation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8c16207-c6ed-49cc-9d1d-ddf004bf888b" xsi:nil="true"/>
    <lcf76f155ced4ddcb4097134ff3c332f xmlns="7f020947-6725-49a6-954e-3a5bfa9bc7d0">
      <Terms xmlns="http://schemas.microsoft.com/office/infopath/2007/PartnerControls"/>
    </lcf76f155ced4ddcb4097134ff3c332f>
    <Kaupapa xmlns="7f020947-6725-49a6-954e-3a5bfa9bc7d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B63D01865E3043B028763D57D400EC" ma:contentTypeVersion="17" ma:contentTypeDescription="Create a new document." ma:contentTypeScope="" ma:versionID="137cc16d8f846496875c7f6167d66209">
  <xsd:schema xmlns:xsd="http://www.w3.org/2001/XMLSchema" xmlns:xs="http://www.w3.org/2001/XMLSchema" xmlns:p="http://schemas.microsoft.com/office/2006/metadata/properties" xmlns:ns2="7f020947-6725-49a6-954e-3a5bfa9bc7d0" xmlns:ns3="58c16207-c6ed-49cc-9d1d-ddf004bf888b" targetNamespace="http://schemas.microsoft.com/office/2006/metadata/properties" ma:root="true" ma:fieldsID="9c19c0dc5103f5ceda2f93f2b4eb6147" ns2:_="" ns3:_="">
    <xsd:import namespace="7f020947-6725-49a6-954e-3a5bfa9bc7d0"/>
    <xsd:import namespace="58c16207-c6ed-49cc-9d1d-ddf004bf88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Kaupapa"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20947-6725-49a6-954e-3a5bfa9bc7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Kaupapa" ma:index="19" nillable="true" ma:displayName="Kaupapa" ma:description="Presenters&#10;Admin&#10;Collateral&#10;Programme" ma:format="Dropdown" ma:internalName="Kaupapa">
      <xsd:simpleType>
        <xsd:restriction base="dms:Choice">
          <xsd:enumeration value="Admin"/>
          <xsd:enumeration value="Collateral"/>
          <xsd:enumeration value="Presenters"/>
          <xsd:enumeration value="Programme"/>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0cc7e02-8a0a-48ff-8f72-11efacc5c3d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c16207-c6ed-49cc-9d1d-ddf004bf88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5219362-e3b9-471e-9270-d0c3b98fdce4}" ma:internalName="TaxCatchAll" ma:showField="CatchAllData" ma:web="58c16207-c6ed-49cc-9d1d-ddf004bf88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381555-CDFF-4F86-88A5-1A75DF52A508}">
  <ds:schemaRefs>
    <ds:schemaRef ds:uri="http://schemas.microsoft.com/sharepoint/v3/contenttype/forms"/>
  </ds:schemaRefs>
</ds:datastoreItem>
</file>

<file path=customXml/itemProps2.xml><?xml version="1.0" encoding="utf-8"?>
<ds:datastoreItem xmlns:ds="http://schemas.openxmlformats.org/officeDocument/2006/customXml" ds:itemID="{E5087C37-ABD6-4427-9155-2964448479EB}">
  <ds:schemaRefs>
    <ds:schemaRef ds:uri="58c16207-c6ed-49cc-9d1d-ddf004bf888b"/>
    <ds:schemaRef ds:uri="7f020947-6725-49a6-954e-3a5bfa9bc7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DD1153C-0368-41F7-B325-4D14277734DC}"/>
</file>

<file path=docProps/app.xml><?xml version="1.0" encoding="utf-8"?>
<Properties xmlns="http://schemas.openxmlformats.org/officeDocument/2006/extended-properties" xmlns:vt="http://schemas.openxmlformats.org/officeDocument/2006/docPropsVTypes">
  <TotalTime>0</TotalTime>
  <Words>1851</Words>
  <Application>Microsoft Macintosh PowerPoint</Application>
  <PresentationFormat>A4 Paper (210x297 mm)</PresentationFormat>
  <Paragraphs>282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Verdana</vt:lpstr>
      <vt:lpstr>Arial</vt:lpstr>
      <vt:lpstr>Ako Panuku_PowerPoint_Presentation_Template</vt:lpstr>
      <vt:lpstr>PowerPoint Presentation</vt:lpstr>
      <vt:lpstr>TE TIRITI O WAITANGI PARTNERSHIP  He Kōrerorero</vt:lpstr>
      <vt:lpstr>Te Tiriti o Waitangi – Partnership Standard for the Teaching Profession </vt:lpstr>
      <vt:lpstr>Activity: Complete the sentence below:  </vt:lpstr>
      <vt:lpstr>TToW – Partnership &amp; Tangata Whenuatanga Mana Whenua – Place based knowledge </vt:lpstr>
      <vt:lpstr>TToW – Partnership &amp; Whanaungatanga Mana Tangata </vt:lpstr>
      <vt:lpstr>TToW – Partnership &amp; Manaakitanga Mana Tikanga</vt:lpstr>
      <vt:lpstr>TToW – Partnership &amp; Wānanga Mana Mātauranga Māori</vt:lpstr>
      <vt:lpstr>TToW – Partnership &amp; Ako Mana Mokopuna</vt:lpstr>
      <vt:lpstr>Rārangi rauemi – ngā hononga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Shyree Reedy</cp:lastModifiedBy>
  <cp:revision>1</cp:revision>
  <dcterms:modified xsi:type="dcterms:W3CDTF">2019-03-21T23:02:44Z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0x01010048B63D01865E3043B028763D57D400EC</vt:lpwstr>
  </property>
</Properties>
</file>